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6"/>
  </p:notesMasterIdLst>
  <p:sldIdLst>
    <p:sldId id="256" r:id="rId2"/>
    <p:sldId id="257" r:id="rId3"/>
    <p:sldId id="258" r:id="rId4"/>
    <p:sldId id="261" r:id="rId5"/>
    <p:sldId id="262" r:id="rId6"/>
    <p:sldId id="259" r:id="rId7"/>
    <p:sldId id="260" r:id="rId8"/>
    <p:sldId id="264" r:id="rId9"/>
    <p:sldId id="265" r:id="rId10"/>
    <p:sldId id="267" r:id="rId11"/>
    <p:sldId id="266" r:id="rId12"/>
    <p:sldId id="263" r:id="rId13"/>
    <p:sldId id="270" r:id="rId14"/>
    <p:sldId id="271" r:id="rId15"/>
  </p:sldIdLst>
  <p:sldSz cx="18288000" cy="10287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240">
          <p15:clr>
            <a:srgbClr val="747775"/>
          </p15:clr>
        </p15:guide>
        <p15:guide id="2" pos="576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1"/>
    <p:restoredTop sz="94693"/>
  </p:normalViewPr>
  <p:slideViewPr>
    <p:cSldViewPr snapToGrid="0">
      <p:cViewPr varScale="1">
        <p:scale>
          <a:sx n="52" d="100"/>
          <a:sy n="52" d="100"/>
        </p:scale>
        <p:origin x="850" y="62"/>
      </p:cViewPr>
      <p:guideLst>
        <p:guide orient="horz" pos="3240"/>
        <p:guide pos="57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277679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631065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981289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882842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212861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33177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364803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848578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629464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577796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378802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725214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092444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623417" y="1489150"/>
            <a:ext cx="17041200" cy="4105200"/>
          </a:xfrm>
          <a:prstGeom prst="rect">
            <a:avLst/>
          </a:prstGeom>
        </p:spPr>
        <p:txBody>
          <a:bodyPr spcFirstLastPara="1" wrap="square" lIns="182850" tIns="182850" rIns="182850" bIns="182850" anchor="b" anchorCtr="0">
            <a:normAutofit/>
          </a:bodyPr>
          <a:lstStyle>
            <a:lvl1pPr lvl="0" algn="ctr">
              <a:spcBef>
                <a:spcPts val="0"/>
              </a:spcBef>
              <a:spcAft>
                <a:spcPts val="0"/>
              </a:spcAft>
              <a:buSzPts val="10400"/>
              <a:buNone/>
              <a:defRPr sz="10400"/>
            </a:lvl1pPr>
            <a:lvl2pPr lvl="1" algn="ctr">
              <a:spcBef>
                <a:spcPts val="0"/>
              </a:spcBef>
              <a:spcAft>
                <a:spcPts val="0"/>
              </a:spcAft>
              <a:buSzPts val="10400"/>
              <a:buNone/>
              <a:defRPr sz="10400"/>
            </a:lvl2pPr>
            <a:lvl3pPr lvl="2" algn="ctr">
              <a:spcBef>
                <a:spcPts val="0"/>
              </a:spcBef>
              <a:spcAft>
                <a:spcPts val="0"/>
              </a:spcAft>
              <a:buSzPts val="10400"/>
              <a:buNone/>
              <a:defRPr sz="10400"/>
            </a:lvl3pPr>
            <a:lvl4pPr lvl="3" algn="ctr">
              <a:spcBef>
                <a:spcPts val="0"/>
              </a:spcBef>
              <a:spcAft>
                <a:spcPts val="0"/>
              </a:spcAft>
              <a:buSzPts val="10400"/>
              <a:buNone/>
              <a:defRPr sz="10400"/>
            </a:lvl4pPr>
            <a:lvl5pPr lvl="4" algn="ctr">
              <a:spcBef>
                <a:spcPts val="0"/>
              </a:spcBef>
              <a:spcAft>
                <a:spcPts val="0"/>
              </a:spcAft>
              <a:buSzPts val="10400"/>
              <a:buNone/>
              <a:defRPr sz="10400"/>
            </a:lvl5pPr>
            <a:lvl6pPr lvl="5" algn="ctr">
              <a:spcBef>
                <a:spcPts val="0"/>
              </a:spcBef>
              <a:spcAft>
                <a:spcPts val="0"/>
              </a:spcAft>
              <a:buSzPts val="10400"/>
              <a:buNone/>
              <a:defRPr sz="10400"/>
            </a:lvl6pPr>
            <a:lvl7pPr lvl="6" algn="ctr">
              <a:spcBef>
                <a:spcPts val="0"/>
              </a:spcBef>
              <a:spcAft>
                <a:spcPts val="0"/>
              </a:spcAft>
              <a:buSzPts val="10400"/>
              <a:buNone/>
              <a:defRPr sz="10400"/>
            </a:lvl7pPr>
            <a:lvl8pPr lvl="7" algn="ctr">
              <a:spcBef>
                <a:spcPts val="0"/>
              </a:spcBef>
              <a:spcAft>
                <a:spcPts val="0"/>
              </a:spcAft>
              <a:buSzPts val="10400"/>
              <a:buNone/>
              <a:defRPr sz="10400"/>
            </a:lvl8pPr>
            <a:lvl9pPr lvl="8" algn="ctr">
              <a:spcBef>
                <a:spcPts val="0"/>
              </a:spcBef>
              <a:spcAft>
                <a:spcPts val="0"/>
              </a:spcAft>
              <a:buSzPts val="10400"/>
              <a:buNone/>
              <a:defRPr sz="10400"/>
            </a:lvl9pPr>
          </a:lstStyle>
          <a:p>
            <a:endParaRPr/>
          </a:p>
        </p:txBody>
      </p:sp>
      <p:sp>
        <p:nvSpPr>
          <p:cNvPr id="11" name="Google Shape;11;p2"/>
          <p:cNvSpPr txBox="1">
            <a:spLocks noGrp="1"/>
          </p:cNvSpPr>
          <p:nvPr>
            <p:ph type="subTitle" idx="1"/>
          </p:nvPr>
        </p:nvSpPr>
        <p:spPr>
          <a:xfrm>
            <a:off x="623400" y="5668250"/>
            <a:ext cx="17041200" cy="1585200"/>
          </a:xfrm>
          <a:prstGeom prst="rect">
            <a:avLst/>
          </a:prstGeom>
        </p:spPr>
        <p:txBody>
          <a:bodyPr spcFirstLastPara="1" wrap="square" lIns="182850" tIns="182850" rIns="182850" bIns="182850" anchor="t" anchorCtr="0">
            <a:normAutofit/>
          </a:bodyPr>
          <a:lstStyle>
            <a:lvl1pPr lvl="0" algn="ctr">
              <a:lnSpc>
                <a:spcPct val="100000"/>
              </a:lnSpc>
              <a:spcBef>
                <a:spcPts val="0"/>
              </a:spcBef>
              <a:spcAft>
                <a:spcPts val="0"/>
              </a:spcAft>
              <a:buSzPts val="5600"/>
              <a:buNone/>
              <a:defRPr sz="5600"/>
            </a:lvl1pPr>
            <a:lvl2pPr lvl="1" algn="ctr">
              <a:lnSpc>
                <a:spcPct val="100000"/>
              </a:lnSpc>
              <a:spcBef>
                <a:spcPts val="0"/>
              </a:spcBef>
              <a:spcAft>
                <a:spcPts val="0"/>
              </a:spcAft>
              <a:buSzPts val="5600"/>
              <a:buNone/>
              <a:defRPr sz="5600"/>
            </a:lvl2pPr>
            <a:lvl3pPr lvl="2" algn="ctr">
              <a:lnSpc>
                <a:spcPct val="100000"/>
              </a:lnSpc>
              <a:spcBef>
                <a:spcPts val="0"/>
              </a:spcBef>
              <a:spcAft>
                <a:spcPts val="0"/>
              </a:spcAft>
              <a:buSzPts val="5600"/>
              <a:buNone/>
              <a:defRPr sz="5600"/>
            </a:lvl3pPr>
            <a:lvl4pPr lvl="3" algn="ctr">
              <a:lnSpc>
                <a:spcPct val="100000"/>
              </a:lnSpc>
              <a:spcBef>
                <a:spcPts val="0"/>
              </a:spcBef>
              <a:spcAft>
                <a:spcPts val="0"/>
              </a:spcAft>
              <a:buSzPts val="5600"/>
              <a:buNone/>
              <a:defRPr sz="5600"/>
            </a:lvl4pPr>
            <a:lvl5pPr lvl="4" algn="ctr">
              <a:lnSpc>
                <a:spcPct val="100000"/>
              </a:lnSpc>
              <a:spcBef>
                <a:spcPts val="0"/>
              </a:spcBef>
              <a:spcAft>
                <a:spcPts val="0"/>
              </a:spcAft>
              <a:buSzPts val="5600"/>
              <a:buNone/>
              <a:defRPr sz="5600"/>
            </a:lvl5pPr>
            <a:lvl6pPr lvl="5" algn="ctr">
              <a:lnSpc>
                <a:spcPct val="100000"/>
              </a:lnSpc>
              <a:spcBef>
                <a:spcPts val="0"/>
              </a:spcBef>
              <a:spcAft>
                <a:spcPts val="0"/>
              </a:spcAft>
              <a:buSzPts val="5600"/>
              <a:buNone/>
              <a:defRPr sz="5600"/>
            </a:lvl6pPr>
            <a:lvl7pPr lvl="6" algn="ctr">
              <a:lnSpc>
                <a:spcPct val="100000"/>
              </a:lnSpc>
              <a:spcBef>
                <a:spcPts val="0"/>
              </a:spcBef>
              <a:spcAft>
                <a:spcPts val="0"/>
              </a:spcAft>
              <a:buSzPts val="5600"/>
              <a:buNone/>
              <a:defRPr sz="5600"/>
            </a:lvl7pPr>
            <a:lvl8pPr lvl="7" algn="ctr">
              <a:lnSpc>
                <a:spcPct val="100000"/>
              </a:lnSpc>
              <a:spcBef>
                <a:spcPts val="0"/>
              </a:spcBef>
              <a:spcAft>
                <a:spcPts val="0"/>
              </a:spcAft>
              <a:buSzPts val="5600"/>
              <a:buNone/>
              <a:defRPr sz="5600"/>
            </a:lvl8pPr>
            <a:lvl9pPr lvl="8" algn="ctr">
              <a:lnSpc>
                <a:spcPct val="100000"/>
              </a:lnSpc>
              <a:spcBef>
                <a:spcPts val="0"/>
              </a:spcBef>
              <a:spcAft>
                <a:spcPts val="0"/>
              </a:spcAft>
              <a:buSzPts val="5600"/>
              <a:buNone/>
              <a:defRPr sz="5600"/>
            </a:lvl9pPr>
          </a:lstStyle>
          <a:p>
            <a:endParaRPr/>
          </a:p>
        </p:txBody>
      </p:sp>
      <p:sp>
        <p:nvSpPr>
          <p:cNvPr id="12" name="Google Shape;12;p2"/>
          <p:cNvSpPr txBox="1">
            <a:spLocks noGrp="1"/>
          </p:cNvSpPr>
          <p:nvPr>
            <p:ph type="sldNum" idx="12"/>
          </p:nvPr>
        </p:nvSpPr>
        <p:spPr>
          <a:xfrm>
            <a:off x="16944916" y="9326434"/>
            <a:ext cx="1097400" cy="787200"/>
          </a:xfrm>
          <a:prstGeom prst="rect">
            <a:avLst/>
          </a:prstGeom>
        </p:spPr>
        <p:txBody>
          <a:bodyPr spcFirstLastPara="1" wrap="square" lIns="182850" tIns="182850" rIns="182850" bIns="1828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623400" y="2212250"/>
            <a:ext cx="17041200" cy="3927000"/>
          </a:xfrm>
          <a:prstGeom prst="rect">
            <a:avLst/>
          </a:prstGeom>
        </p:spPr>
        <p:txBody>
          <a:bodyPr spcFirstLastPara="1" wrap="square" lIns="182850" tIns="182850" rIns="182850" bIns="182850" anchor="b" anchorCtr="0">
            <a:normAutofit/>
          </a:bodyPr>
          <a:lstStyle>
            <a:lvl1pPr lvl="0" algn="ctr">
              <a:spcBef>
                <a:spcPts val="0"/>
              </a:spcBef>
              <a:spcAft>
                <a:spcPts val="0"/>
              </a:spcAft>
              <a:buSzPts val="24000"/>
              <a:buNone/>
              <a:defRPr sz="24000"/>
            </a:lvl1pPr>
            <a:lvl2pPr lvl="1" algn="ctr">
              <a:spcBef>
                <a:spcPts val="0"/>
              </a:spcBef>
              <a:spcAft>
                <a:spcPts val="0"/>
              </a:spcAft>
              <a:buSzPts val="24000"/>
              <a:buNone/>
              <a:defRPr sz="24000"/>
            </a:lvl2pPr>
            <a:lvl3pPr lvl="2" algn="ctr">
              <a:spcBef>
                <a:spcPts val="0"/>
              </a:spcBef>
              <a:spcAft>
                <a:spcPts val="0"/>
              </a:spcAft>
              <a:buSzPts val="24000"/>
              <a:buNone/>
              <a:defRPr sz="24000"/>
            </a:lvl3pPr>
            <a:lvl4pPr lvl="3" algn="ctr">
              <a:spcBef>
                <a:spcPts val="0"/>
              </a:spcBef>
              <a:spcAft>
                <a:spcPts val="0"/>
              </a:spcAft>
              <a:buSzPts val="24000"/>
              <a:buNone/>
              <a:defRPr sz="24000"/>
            </a:lvl4pPr>
            <a:lvl5pPr lvl="4" algn="ctr">
              <a:spcBef>
                <a:spcPts val="0"/>
              </a:spcBef>
              <a:spcAft>
                <a:spcPts val="0"/>
              </a:spcAft>
              <a:buSzPts val="24000"/>
              <a:buNone/>
              <a:defRPr sz="24000"/>
            </a:lvl5pPr>
            <a:lvl6pPr lvl="5" algn="ctr">
              <a:spcBef>
                <a:spcPts val="0"/>
              </a:spcBef>
              <a:spcAft>
                <a:spcPts val="0"/>
              </a:spcAft>
              <a:buSzPts val="24000"/>
              <a:buNone/>
              <a:defRPr sz="24000"/>
            </a:lvl6pPr>
            <a:lvl7pPr lvl="6" algn="ctr">
              <a:spcBef>
                <a:spcPts val="0"/>
              </a:spcBef>
              <a:spcAft>
                <a:spcPts val="0"/>
              </a:spcAft>
              <a:buSzPts val="24000"/>
              <a:buNone/>
              <a:defRPr sz="24000"/>
            </a:lvl7pPr>
            <a:lvl8pPr lvl="7" algn="ctr">
              <a:spcBef>
                <a:spcPts val="0"/>
              </a:spcBef>
              <a:spcAft>
                <a:spcPts val="0"/>
              </a:spcAft>
              <a:buSzPts val="24000"/>
              <a:buNone/>
              <a:defRPr sz="24000"/>
            </a:lvl8pPr>
            <a:lvl9pPr lvl="8" algn="ctr">
              <a:spcBef>
                <a:spcPts val="0"/>
              </a:spcBef>
              <a:spcAft>
                <a:spcPts val="0"/>
              </a:spcAft>
              <a:buSzPts val="24000"/>
              <a:buNone/>
              <a:defRPr sz="24000"/>
            </a:lvl9pPr>
          </a:lstStyle>
          <a:p>
            <a:r>
              <a:t>xx%</a:t>
            </a:r>
          </a:p>
        </p:txBody>
      </p:sp>
      <p:sp>
        <p:nvSpPr>
          <p:cNvPr id="46" name="Google Shape;46;p11"/>
          <p:cNvSpPr txBox="1">
            <a:spLocks noGrp="1"/>
          </p:cNvSpPr>
          <p:nvPr>
            <p:ph type="body" idx="1"/>
          </p:nvPr>
        </p:nvSpPr>
        <p:spPr>
          <a:xfrm>
            <a:off x="623400" y="6304450"/>
            <a:ext cx="17041200" cy="2601600"/>
          </a:xfrm>
          <a:prstGeom prst="rect">
            <a:avLst/>
          </a:prstGeom>
        </p:spPr>
        <p:txBody>
          <a:bodyPr spcFirstLastPara="1" wrap="square" lIns="182850" tIns="182850" rIns="182850" bIns="182850" anchor="t" anchorCtr="0">
            <a:normAutofit/>
          </a:bodyPr>
          <a:lstStyle>
            <a:lvl1pPr marL="457200" lvl="0" indent="-457200" algn="ctr">
              <a:spcBef>
                <a:spcPts val="0"/>
              </a:spcBef>
              <a:spcAft>
                <a:spcPts val="0"/>
              </a:spcAft>
              <a:buSzPts val="3600"/>
              <a:buChar char="●"/>
              <a:defRPr/>
            </a:lvl1pPr>
            <a:lvl2pPr marL="914400" lvl="1" indent="-406400" algn="ctr">
              <a:spcBef>
                <a:spcPts val="0"/>
              </a:spcBef>
              <a:spcAft>
                <a:spcPts val="0"/>
              </a:spcAft>
              <a:buSzPts val="2800"/>
              <a:buChar char="○"/>
              <a:defRPr/>
            </a:lvl2pPr>
            <a:lvl3pPr marL="1371600" lvl="2" indent="-406400" algn="ctr">
              <a:spcBef>
                <a:spcPts val="0"/>
              </a:spcBef>
              <a:spcAft>
                <a:spcPts val="0"/>
              </a:spcAft>
              <a:buSzPts val="2800"/>
              <a:buChar char="■"/>
              <a:defRPr/>
            </a:lvl3pPr>
            <a:lvl4pPr marL="1828800" lvl="3" indent="-406400" algn="ctr">
              <a:spcBef>
                <a:spcPts val="0"/>
              </a:spcBef>
              <a:spcAft>
                <a:spcPts val="0"/>
              </a:spcAft>
              <a:buSzPts val="2800"/>
              <a:buChar char="●"/>
              <a:defRPr/>
            </a:lvl4pPr>
            <a:lvl5pPr marL="2286000" lvl="4" indent="-406400" algn="ctr">
              <a:spcBef>
                <a:spcPts val="0"/>
              </a:spcBef>
              <a:spcAft>
                <a:spcPts val="0"/>
              </a:spcAft>
              <a:buSzPts val="2800"/>
              <a:buChar char="○"/>
              <a:defRPr/>
            </a:lvl5pPr>
            <a:lvl6pPr marL="2743200" lvl="5" indent="-406400" algn="ctr">
              <a:spcBef>
                <a:spcPts val="0"/>
              </a:spcBef>
              <a:spcAft>
                <a:spcPts val="0"/>
              </a:spcAft>
              <a:buSzPts val="2800"/>
              <a:buChar char="■"/>
              <a:defRPr/>
            </a:lvl6pPr>
            <a:lvl7pPr marL="3200400" lvl="6" indent="-406400" algn="ctr">
              <a:spcBef>
                <a:spcPts val="0"/>
              </a:spcBef>
              <a:spcAft>
                <a:spcPts val="0"/>
              </a:spcAft>
              <a:buSzPts val="2800"/>
              <a:buChar char="●"/>
              <a:defRPr/>
            </a:lvl7pPr>
            <a:lvl8pPr marL="3657600" lvl="7" indent="-406400" algn="ctr">
              <a:spcBef>
                <a:spcPts val="0"/>
              </a:spcBef>
              <a:spcAft>
                <a:spcPts val="0"/>
              </a:spcAft>
              <a:buSzPts val="2800"/>
              <a:buChar char="○"/>
              <a:defRPr/>
            </a:lvl8pPr>
            <a:lvl9pPr marL="4114800" lvl="8" indent="-406400" algn="ctr">
              <a:spcBef>
                <a:spcPts val="0"/>
              </a:spcBef>
              <a:spcAft>
                <a:spcPts val="0"/>
              </a:spcAft>
              <a:buSzPts val="2800"/>
              <a:buChar char="■"/>
              <a:defRPr/>
            </a:lvl9pPr>
          </a:lstStyle>
          <a:p>
            <a:endParaRPr/>
          </a:p>
        </p:txBody>
      </p:sp>
      <p:sp>
        <p:nvSpPr>
          <p:cNvPr id="47" name="Google Shape;47;p11"/>
          <p:cNvSpPr txBox="1">
            <a:spLocks noGrp="1"/>
          </p:cNvSpPr>
          <p:nvPr>
            <p:ph type="sldNum" idx="12"/>
          </p:nvPr>
        </p:nvSpPr>
        <p:spPr>
          <a:xfrm>
            <a:off x="16944916" y="9326434"/>
            <a:ext cx="1097400" cy="787200"/>
          </a:xfrm>
          <a:prstGeom prst="rect">
            <a:avLst/>
          </a:prstGeom>
        </p:spPr>
        <p:txBody>
          <a:bodyPr spcFirstLastPara="1" wrap="square" lIns="182850" tIns="182850" rIns="182850" bIns="1828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16944916" y="9326434"/>
            <a:ext cx="1097400" cy="787200"/>
          </a:xfrm>
          <a:prstGeom prst="rect">
            <a:avLst/>
          </a:prstGeom>
        </p:spPr>
        <p:txBody>
          <a:bodyPr spcFirstLastPara="1" wrap="square" lIns="182850" tIns="182850" rIns="182850" bIns="1828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623400" y="4301700"/>
            <a:ext cx="17041200" cy="1683600"/>
          </a:xfrm>
          <a:prstGeom prst="rect">
            <a:avLst/>
          </a:prstGeom>
        </p:spPr>
        <p:txBody>
          <a:bodyPr spcFirstLastPara="1" wrap="square" lIns="182850" tIns="182850" rIns="182850" bIns="182850" anchor="ctr" anchorCtr="0">
            <a:normAutofit/>
          </a:bodyPr>
          <a:lstStyle>
            <a:lvl1pPr lvl="0" algn="ctr">
              <a:spcBef>
                <a:spcPts val="0"/>
              </a:spcBef>
              <a:spcAft>
                <a:spcPts val="0"/>
              </a:spcAft>
              <a:buSzPts val="7200"/>
              <a:buNone/>
              <a:defRPr sz="7200"/>
            </a:lvl1pPr>
            <a:lvl2pPr lvl="1" algn="ctr">
              <a:spcBef>
                <a:spcPts val="0"/>
              </a:spcBef>
              <a:spcAft>
                <a:spcPts val="0"/>
              </a:spcAft>
              <a:buSzPts val="7200"/>
              <a:buNone/>
              <a:defRPr sz="7200"/>
            </a:lvl2pPr>
            <a:lvl3pPr lvl="2" algn="ctr">
              <a:spcBef>
                <a:spcPts val="0"/>
              </a:spcBef>
              <a:spcAft>
                <a:spcPts val="0"/>
              </a:spcAft>
              <a:buSzPts val="7200"/>
              <a:buNone/>
              <a:defRPr sz="7200"/>
            </a:lvl3pPr>
            <a:lvl4pPr lvl="3" algn="ctr">
              <a:spcBef>
                <a:spcPts val="0"/>
              </a:spcBef>
              <a:spcAft>
                <a:spcPts val="0"/>
              </a:spcAft>
              <a:buSzPts val="7200"/>
              <a:buNone/>
              <a:defRPr sz="7200"/>
            </a:lvl4pPr>
            <a:lvl5pPr lvl="4" algn="ctr">
              <a:spcBef>
                <a:spcPts val="0"/>
              </a:spcBef>
              <a:spcAft>
                <a:spcPts val="0"/>
              </a:spcAft>
              <a:buSzPts val="7200"/>
              <a:buNone/>
              <a:defRPr sz="7200"/>
            </a:lvl5pPr>
            <a:lvl6pPr lvl="5" algn="ctr">
              <a:spcBef>
                <a:spcPts val="0"/>
              </a:spcBef>
              <a:spcAft>
                <a:spcPts val="0"/>
              </a:spcAft>
              <a:buSzPts val="7200"/>
              <a:buNone/>
              <a:defRPr sz="7200"/>
            </a:lvl6pPr>
            <a:lvl7pPr lvl="6" algn="ctr">
              <a:spcBef>
                <a:spcPts val="0"/>
              </a:spcBef>
              <a:spcAft>
                <a:spcPts val="0"/>
              </a:spcAft>
              <a:buSzPts val="7200"/>
              <a:buNone/>
              <a:defRPr sz="7200"/>
            </a:lvl7pPr>
            <a:lvl8pPr lvl="7" algn="ctr">
              <a:spcBef>
                <a:spcPts val="0"/>
              </a:spcBef>
              <a:spcAft>
                <a:spcPts val="0"/>
              </a:spcAft>
              <a:buSzPts val="7200"/>
              <a:buNone/>
              <a:defRPr sz="7200"/>
            </a:lvl8pPr>
            <a:lvl9pPr lvl="8" algn="ctr">
              <a:spcBef>
                <a:spcPts val="0"/>
              </a:spcBef>
              <a:spcAft>
                <a:spcPts val="0"/>
              </a:spcAft>
              <a:buSzPts val="7200"/>
              <a:buNone/>
              <a:defRPr sz="7200"/>
            </a:lvl9pPr>
          </a:lstStyle>
          <a:p>
            <a:endParaRPr/>
          </a:p>
        </p:txBody>
      </p:sp>
      <p:sp>
        <p:nvSpPr>
          <p:cNvPr id="15" name="Google Shape;15;p3"/>
          <p:cNvSpPr txBox="1">
            <a:spLocks noGrp="1"/>
          </p:cNvSpPr>
          <p:nvPr>
            <p:ph type="sldNum" idx="12"/>
          </p:nvPr>
        </p:nvSpPr>
        <p:spPr>
          <a:xfrm>
            <a:off x="16944916" y="9326434"/>
            <a:ext cx="1097400" cy="787200"/>
          </a:xfrm>
          <a:prstGeom prst="rect">
            <a:avLst/>
          </a:prstGeom>
        </p:spPr>
        <p:txBody>
          <a:bodyPr spcFirstLastPara="1" wrap="square" lIns="182850" tIns="182850" rIns="182850" bIns="1828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623400" y="890050"/>
            <a:ext cx="17041200" cy="1145400"/>
          </a:xfrm>
          <a:prstGeom prst="rect">
            <a:avLst/>
          </a:prstGeom>
        </p:spPr>
        <p:txBody>
          <a:bodyPr spcFirstLastPara="1" wrap="square" lIns="182850" tIns="182850" rIns="182850" bIns="182850" anchor="t" anchorCtr="0">
            <a:normAutofit/>
          </a:bodyPr>
          <a:lstStyle>
            <a:lvl1pPr lvl="0">
              <a:spcBef>
                <a:spcPts val="0"/>
              </a:spcBef>
              <a:spcAft>
                <a:spcPts val="0"/>
              </a:spcAft>
              <a:buSzPts val="5600"/>
              <a:buNone/>
              <a:defRPr/>
            </a:lvl1pPr>
            <a:lvl2pPr lvl="1">
              <a:spcBef>
                <a:spcPts val="0"/>
              </a:spcBef>
              <a:spcAft>
                <a:spcPts val="0"/>
              </a:spcAft>
              <a:buSzPts val="5600"/>
              <a:buNone/>
              <a:defRPr/>
            </a:lvl2pPr>
            <a:lvl3pPr lvl="2">
              <a:spcBef>
                <a:spcPts val="0"/>
              </a:spcBef>
              <a:spcAft>
                <a:spcPts val="0"/>
              </a:spcAft>
              <a:buSzPts val="5600"/>
              <a:buNone/>
              <a:defRPr/>
            </a:lvl3pPr>
            <a:lvl4pPr lvl="3">
              <a:spcBef>
                <a:spcPts val="0"/>
              </a:spcBef>
              <a:spcAft>
                <a:spcPts val="0"/>
              </a:spcAft>
              <a:buSzPts val="5600"/>
              <a:buNone/>
              <a:defRPr/>
            </a:lvl4pPr>
            <a:lvl5pPr lvl="4">
              <a:spcBef>
                <a:spcPts val="0"/>
              </a:spcBef>
              <a:spcAft>
                <a:spcPts val="0"/>
              </a:spcAft>
              <a:buSzPts val="5600"/>
              <a:buNone/>
              <a:defRPr/>
            </a:lvl5pPr>
            <a:lvl6pPr lvl="5">
              <a:spcBef>
                <a:spcPts val="0"/>
              </a:spcBef>
              <a:spcAft>
                <a:spcPts val="0"/>
              </a:spcAft>
              <a:buSzPts val="5600"/>
              <a:buNone/>
              <a:defRPr/>
            </a:lvl6pPr>
            <a:lvl7pPr lvl="6">
              <a:spcBef>
                <a:spcPts val="0"/>
              </a:spcBef>
              <a:spcAft>
                <a:spcPts val="0"/>
              </a:spcAft>
              <a:buSzPts val="5600"/>
              <a:buNone/>
              <a:defRPr/>
            </a:lvl7pPr>
            <a:lvl8pPr lvl="7">
              <a:spcBef>
                <a:spcPts val="0"/>
              </a:spcBef>
              <a:spcAft>
                <a:spcPts val="0"/>
              </a:spcAft>
              <a:buSzPts val="5600"/>
              <a:buNone/>
              <a:defRPr/>
            </a:lvl8pPr>
            <a:lvl9pPr lvl="8">
              <a:spcBef>
                <a:spcPts val="0"/>
              </a:spcBef>
              <a:spcAft>
                <a:spcPts val="0"/>
              </a:spcAft>
              <a:buSzPts val="5600"/>
              <a:buNone/>
              <a:defRPr/>
            </a:lvl9pPr>
          </a:lstStyle>
          <a:p>
            <a:endParaRPr/>
          </a:p>
        </p:txBody>
      </p:sp>
      <p:sp>
        <p:nvSpPr>
          <p:cNvPr id="18" name="Google Shape;18;p4"/>
          <p:cNvSpPr txBox="1">
            <a:spLocks noGrp="1"/>
          </p:cNvSpPr>
          <p:nvPr>
            <p:ph type="body" idx="1"/>
          </p:nvPr>
        </p:nvSpPr>
        <p:spPr>
          <a:xfrm>
            <a:off x="623400" y="2304950"/>
            <a:ext cx="17041200" cy="6832800"/>
          </a:xfrm>
          <a:prstGeom prst="rect">
            <a:avLst/>
          </a:prstGeom>
        </p:spPr>
        <p:txBody>
          <a:bodyPr spcFirstLastPara="1" wrap="square" lIns="182850" tIns="182850" rIns="182850" bIns="182850" anchor="t" anchorCtr="0">
            <a:normAutofit/>
          </a:bodyPr>
          <a:lstStyle>
            <a:lvl1pPr marL="457200" lvl="0" indent="-457200">
              <a:spcBef>
                <a:spcPts val="0"/>
              </a:spcBef>
              <a:spcAft>
                <a:spcPts val="0"/>
              </a:spcAft>
              <a:buSzPts val="3600"/>
              <a:buChar char="●"/>
              <a:defRPr/>
            </a:lvl1pPr>
            <a:lvl2pPr marL="914400" lvl="1" indent="-406400">
              <a:spcBef>
                <a:spcPts val="0"/>
              </a:spcBef>
              <a:spcAft>
                <a:spcPts val="0"/>
              </a:spcAft>
              <a:buSzPts val="2800"/>
              <a:buChar char="○"/>
              <a:defRPr/>
            </a:lvl2pPr>
            <a:lvl3pPr marL="1371600" lvl="2" indent="-406400">
              <a:spcBef>
                <a:spcPts val="0"/>
              </a:spcBef>
              <a:spcAft>
                <a:spcPts val="0"/>
              </a:spcAft>
              <a:buSzPts val="2800"/>
              <a:buChar char="■"/>
              <a:defRPr/>
            </a:lvl3pPr>
            <a:lvl4pPr marL="1828800" lvl="3" indent="-406400">
              <a:spcBef>
                <a:spcPts val="0"/>
              </a:spcBef>
              <a:spcAft>
                <a:spcPts val="0"/>
              </a:spcAft>
              <a:buSzPts val="2800"/>
              <a:buChar char="●"/>
              <a:defRPr/>
            </a:lvl4pPr>
            <a:lvl5pPr marL="2286000" lvl="4" indent="-406400">
              <a:spcBef>
                <a:spcPts val="0"/>
              </a:spcBef>
              <a:spcAft>
                <a:spcPts val="0"/>
              </a:spcAft>
              <a:buSzPts val="2800"/>
              <a:buChar char="○"/>
              <a:defRPr/>
            </a:lvl5pPr>
            <a:lvl6pPr marL="2743200" lvl="5" indent="-406400">
              <a:spcBef>
                <a:spcPts val="0"/>
              </a:spcBef>
              <a:spcAft>
                <a:spcPts val="0"/>
              </a:spcAft>
              <a:buSzPts val="2800"/>
              <a:buChar char="■"/>
              <a:defRPr/>
            </a:lvl6pPr>
            <a:lvl7pPr marL="3200400" lvl="6" indent="-406400">
              <a:spcBef>
                <a:spcPts val="0"/>
              </a:spcBef>
              <a:spcAft>
                <a:spcPts val="0"/>
              </a:spcAft>
              <a:buSzPts val="2800"/>
              <a:buChar char="●"/>
              <a:defRPr/>
            </a:lvl7pPr>
            <a:lvl8pPr marL="3657600" lvl="7" indent="-406400">
              <a:spcBef>
                <a:spcPts val="0"/>
              </a:spcBef>
              <a:spcAft>
                <a:spcPts val="0"/>
              </a:spcAft>
              <a:buSzPts val="2800"/>
              <a:buChar char="○"/>
              <a:defRPr/>
            </a:lvl8pPr>
            <a:lvl9pPr marL="4114800" lvl="8" indent="-406400">
              <a:spcBef>
                <a:spcPts val="0"/>
              </a:spcBef>
              <a:spcAft>
                <a:spcPts val="0"/>
              </a:spcAft>
              <a:buSzPts val="2800"/>
              <a:buChar char="■"/>
              <a:defRPr/>
            </a:lvl9pPr>
          </a:lstStyle>
          <a:p>
            <a:endParaRPr/>
          </a:p>
        </p:txBody>
      </p:sp>
      <p:sp>
        <p:nvSpPr>
          <p:cNvPr id="19" name="Google Shape;19;p4"/>
          <p:cNvSpPr txBox="1">
            <a:spLocks noGrp="1"/>
          </p:cNvSpPr>
          <p:nvPr>
            <p:ph type="sldNum" idx="12"/>
          </p:nvPr>
        </p:nvSpPr>
        <p:spPr>
          <a:xfrm>
            <a:off x="16944916" y="9326434"/>
            <a:ext cx="1097400" cy="787200"/>
          </a:xfrm>
          <a:prstGeom prst="rect">
            <a:avLst/>
          </a:prstGeom>
        </p:spPr>
        <p:txBody>
          <a:bodyPr spcFirstLastPara="1" wrap="square" lIns="182850" tIns="182850" rIns="182850" bIns="1828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623400" y="890050"/>
            <a:ext cx="17041200" cy="1145400"/>
          </a:xfrm>
          <a:prstGeom prst="rect">
            <a:avLst/>
          </a:prstGeom>
        </p:spPr>
        <p:txBody>
          <a:bodyPr spcFirstLastPara="1" wrap="square" lIns="182850" tIns="182850" rIns="182850" bIns="182850" anchor="t" anchorCtr="0">
            <a:normAutofit/>
          </a:bodyPr>
          <a:lstStyle>
            <a:lvl1pPr lvl="0">
              <a:spcBef>
                <a:spcPts val="0"/>
              </a:spcBef>
              <a:spcAft>
                <a:spcPts val="0"/>
              </a:spcAft>
              <a:buSzPts val="5600"/>
              <a:buNone/>
              <a:defRPr/>
            </a:lvl1pPr>
            <a:lvl2pPr lvl="1">
              <a:spcBef>
                <a:spcPts val="0"/>
              </a:spcBef>
              <a:spcAft>
                <a:spcPts val="0"/>
              </a:spcAft>
              <a:buSzPts val="5600"/>
              <a:buNone/>
              <a:defRPr/>
            </a:lvl2pPr>
            <a:lvl3pPr lvl="2">
              <a:spcBef>
                <a:spcPts val="0"/>
              </a:spcBef>
              <a:spcAft>
                <a:spcPts val="0"/>
              </a:spcAft>
              <a:buSzPts val="5600"/>
              <a:buNone/>
              <a:defRPr/>
            </a:lvl3pPr>
            <a:lvl4pPr lvl="3">
              <a:spcBef>
                <a:spcPts val="0"/>
              </a:spcBef>
              <a:spcAft>
                <a:spcPts val="0"/>
              </a:spcAft>
              <a:buSzPts val="5600"/>
              <a:buNone/>
              <a:defRPr/>
            </a:lvl4pPr>
            <a:lvl5pPr lvl="4">
              <a:spcBef>
                <a:spcPts val="0"/>
              </a:spcBef>
              <a:spcAft>
                <a:spcPts val="0"/>
              </a:spcAft>
              <a:buSzPts val="5600"/>
              <a:buNone/>
              <a:defRPr/>
            </a:lvl5pPr>
            <a:lvl6pPr lvl="5">
              <a:spcBef>
                <a:spcPts val="0"/>
              </a:spcBef>
              <a:spcAft>
                <a:spcPts val="0"/>
              </a:spcAft>
              <a:buSzPts val="5600"/>
              <a:buNone/>
              <a:defRPr/>
            </a:lvl6pPr>
            <a:lvl7pPr lvl="6">
              <a:spcBef>
                <a:spcPts val="0"/>
              </a:spcBef>
              <a:spcAft>
                <a:spcPts val="0"/>
              </a:spcAft>
              <a:buSzPts val="5600"/>
              <a:buNone/>
              <a:defRPr/>
            </a:lvl7pPr>
            <a:lvl8pPr lvl="7">
              <a:spcBef>
                <a:spcPts val="0"/>
              </a:spcBef>
              <a:spcAft>
                <a:spcPts val="0"/>
              </a:spcAft>
              <a:buSzPts val="5600"/>
              <a:buNone/>
              <a:defRPr/>
            </a:lvl8pPr>
            <a:lvl9pPr lvl="8">
              <a:spcBef>
                <a:spcPts val="0"/>
              </a:spcBef>
              <a:spcAft>
                <a:spcPts val="0"/>
              </a:spcAft>
              <a:buSzPts val="5600"/>
              <a:buNone/>
              <a:defRPr/>
            </a:lvl9pPr>
          </a:lstStyle>
          <a:p>
            <a:endParaRPr/>
          </a:p>
        </p:txBody>
      </p:sp>
      <p:sp>
        <p:nvSpPr>
          <p:cNvPr id="22" name="Google Shape;22;p5"/>
          <p:cNvSpPr txBox="1">
            <a:spLocks noGrp="1"/>
          </p:cNvSpPr>
          <p:nvPr>
            <p:ph type="body" idx="1"/>
          </p:nvPr>
        </p:nvSpPr>
        <p:spPr>
          <a:xfrm>
            <a:off x="623400" y="2304950"/>
            <a:ext cx="7999800" cy="6832800"/>
          </a:xfrm>
          <a:prstGeom prst="rect">
            <a:avLst/>
          </a:prstGeom>
        </p:spPr>
        <p:txBody>
          <a:bodyPr spcFirstLastPara="1" wrap="square" lIns="182850" tIns="182850" rIns="182850" bIns="182850" anchor="t" anchorCtr="0">
            <a:normAutofit/>
          </a:bodyPr>
          <a:lstStyle>
            <a:lvl1pPr marL="457200" lvl="0" indent="-406400">
              <a:spcBef>
                <a:spcPts val="0"/>
              </a:spcBef>
              <a:spcAft>
                <a:spcPts val="0"/>
              </a:spcAft>
              <a:buSzPts val="2800"/>
              <a:buChar char="●"/>
              <a:defRPr sz="2800"/>
            </a:lvl1pPr>
            <a:lvl2pPr marL="914400" lvl="1" indent="-381000">
              <a:spcBef>
                <a:spcPts val="0"/>
              </a:spcBef>
              <a:spcAft>
                <a:spcPts val="0"/>
              </a:spcAft>
              <a:buSzPts val="2400"/>
              <a:buChar char="○"/>
              <a:defRPr sz="2400"/>
            </a:lvl2pPr>
            <a:lvl3pPr marL="1371600" lvl="2" indent="-381000">
              <a:spcBef>
                <a:spcPts val="0"/>
              </a:spcBef>
              <a:spcAft>
                <a:spcPts val="0"/>
              </a:spcAft>
              <a:buSzPts val="2400"/>
              <a:buChar char="■"/>
              <a:defRPr sz="2400"/>
            </a:lvl3pPr>
            <a:lvl4pPr marL="1828800" lvl="3" indent="-381000">
              <a:spcBef>
                <a:spcPts val="0"/>
              </a:spcBef>
              <a:spcAft>
                <a:spcPts val="0"/>
              </a:spcAft>
              <a:buSzPts val="2400"/>
              <a:buChar char="●"/>
              <a:defRPr sz="2400"/>
            </a:lvl4pPr>
            <a:lvl5pPr marL="2286000" lvl="4" indent="-381000">
              <a:spcBef>
                <a:spcPts val="0"/>
              </a:spcBef>
              <a:spcAft>
                <a:spcPts val="0"/>
              </a:spcAft>
              <a:buSzPts val="2400"/>
              <a:buChar char="○"/>
              <a:defRPr sz="2400"/>
            </a:lvl5pPr>
            <a:lvl6pPr marL="2743200" lvl="5" indent="-381000">
              <a:spcBef>
                <a:spcPts val="0"/>
              </a:spcBef>
              <a:spcAft>
                <a:spcPts val="0"/>
              </a:spcAft>
              <a:buSzPts val="2400"/>
              <a:buChar char="■"/>
              <a:defRPr sz="2400"/>
            </a:lvl6pPr>
            <a:lvl7pPr marL="3200400" lvl="6" indent="-381000">
              <a:spcBef>
                <a:spcPts val="0"/>
              </a:spcBef>
              <a:spcAft>
                <a:spcPts val="0"/>
              </a:spcAft>
              <a:buSzPts val="2400"/>
              <a:buChar char="●"/>
              <a:defRPr sz="2400"/>
            </a:lvl7pPr>
            <a:lvl8pPr marL="3657600" lvl="7" indent="-381000">
              <a:spcBef>
                <a:spcPts val="0"/>
              </a:spcBef>
              <a:spcAft>
                <a:spcPts val="0"/>
              </a:spcAft>
              <a:buSzPts val="2400"/>
              <a:buChar char="○"/>
              <a:defRPr sz="2400"/>
            </a:lvl8pPr>
            <a:lvl9pPr marL="4114800" lvl="8" indent="-381000">
              <a:spcBef>
                <a:spcPts val="0"/>
              </a:spcBef>
              <a:spcAft>
                <a:spcPts val="0"/>
              </a:spcAft>
              <a:buSzPts val="2400"/>
              <a:buChar char="■"/>
              <a:defRPr sz="2400"/>
            </a:lvl9pPr>
          </a:lstStyle>
          <a:p>
            <a:endParaRPr/>
          </a:p>
        </p:txBody>
      </p:sp>
      <p:sp>
        <p:nvSpPr>
          <p:cNvPr id="23" name="Google Shape;23;p5"/>
          <p:cNvSpPr txBox="1">
            <a:spLocks noGrp="1"/>
          </p:cNvSpPr>
          <p:nvPr>
            <p:ph type="body" idx="2"/>
          </p:nvPr>
        </p:nvSpPr>
        <p:spPr>
          <a:xfrm>
            <a:off x="9664800" y="2304950"/>
            <a:ext cx="7999800" cy="6832800"/>
          </a:xfrm>
          <a:prstGeom prst="rect">
            <a:avLst/>
          </a:prstGeom>
        </p:spPr>
        <p:txBody>
          <a:bodyPr spcFirstLastPara="1" wrap="square" lIns="182850" tIns="182850" rIns="182850" bIns="182850" anchor="t" anchorCtr="0">
            <a:normAutofit/>
          </a:bodyPr>
          <a:lstStyle>
            <a:lvl1pPr marL="457200" lvl="0" indent="-406400">
              <a:spcBef>
                <a:spcPts val="0"/>
              </a:spcBef>
              <a:spcAft>
                <a:spcPts val="0"/>
              </a:spcAft>
              <a:buSzPts val="2800"/>
              <a:buChar char="●"/>
              <a:defRPr sz="2800"/>
            </a:lvl1pPr>
            <a:lvl2pPr marL="914400" lvl="1" indent="-381000">
              <a:spcBef>
                <a:spcPts val="0"/>
              </a:spcBef>
              <a:spcAft>
                <a:spcPts val="0"/>
              </a:spcAft>
              <a:buSzPts val="2400"/>
              <a:buChar char="○"/>
              <a:defRPr sz="2400"/>
            </a:lvl2pPr>
            <a:lvl3pPr marL="1371600" lvl="2" indent="-381000">
              <a:spcBef>
                <a:spcPts val="0"/>
              </a:spcBef>
              <a:spcAft>
                <a:spcPts val="0"/>
              </a:spcAft>
              <a:buSzPts val="2400"/>
              <a:buChar char="■"/>
              <a:defRPr sz="2400"/>
            </a:lvl3pPr>
            <a:lvl4pPr marL="1828800" lvl="3" indent="-381000">
              <a:spcBef>
                <a:spcPts val="0"/>
              </a:spcBef>
              <a:spcAft>
                <a:spcPts val="0"/>
              </a:spcAft>
              <a:buSzPts val="2400"/>
              <a:buChar char="●"/>
              <a:defRPr sz="2400"/>
            </a:lvl4pPr>
            <a:lvl5pPr marL="2286000" lvl="4" indent="-381000">
              <a:spcBef>
                <a:spcPts val="0"/>
              </a:spcBef>
              <a:spcAft>
                <a:spcPts val="0"/>
              </a:spcAft>
              <a:buSzPts val="2400"/>
              <a:buChar char="○"/>
              <a:defRPr sz="2400"/>
            </a:lvl5pPr>
            <a:lvl6pPr marL="2743200" lvl="5" indent="-381000">
              <a:spcBef>
                <a:spcPts val="0"/>
              </a:spcBef>
              <a:spcAft>
                <a:spcPts val="0"/>
              </a:spcAft>
              <a:buSzPts val="2400"/>
              <a:buChar char="■"/>
              <a:defRPr sz="2400"/>
            </a:lvl6pPr>
            <a:lvl7pPr marL="3200400" lvl="6" indent="-381000">
              <a:spcBef>
                <a:spcPts val="0"/>
              </a:spcBef>
              <a:spcAft>
                <a:spcPts val="0"/>
              </a:spcAft>
              <a:buSzPts val="2400"/>
              <a:buChar char="●"/>
              <a:defRPr sz="2400"/>
            </a:lvl7pPr>
            <a:lvl8pPr marL="3657600" lvl="7" indent="-381000">
              <a:spcBef>
                <a:spcPts val="0"/>
              </a:spcBef>
              <a:spcAft>
                <a:spcPts val="0"/>
              </a:spcAft>
              <a:buSzPts val="2400"/>
              <a:buChar char="○"/>
              <a:defRPr sz="2400"/>
            </a:lvl8pPr>
            <a:lvl9pPr marL="4114800" lvl="8" indent="-381000">
              <a:spcBef>
                <a:spcPts val="0"/>
              </a:spcBef>
              <a:spcAft>
                <a:spcPts val="0"/>
              </a:spcAft>
              <a:buSzPts val="2400"/>
              <a:buChar char="■"/>
              <a:defRPr sz="2400"/>
            </a:lvl9pPr>
          </a:lstStyle>
          <a:p>
            <a:endParaRPr/>
          </a:p>
        </p:txBody>
      </p:sp>
      <p:sp>
        <p:nvSpPr>
          <p:cNvPr id="24" name="Google Shape;24;p5"/>
          <p:cNvSpPr txBox="1">
            <a:spLocks noGrp="1"/>
          </p:cNvSpPr>
          <p:nvPr>
            <p:ph type="sldNum" idx="12"/>
          </p:nvPr>
        </p:nvSpPr>
        <p:spPr>
          <a:xfrm>
            <a:off x="16944916" y="9326434"/>
            <a:ext cx="1097400" cy="787200"/>
          </a:xfrm>
          <a:prstGeom prst="rect">
            <a:avLst/>
          </a:prstGeom>
        </p:spPr>
        <p:txBody>
          <a:bodyPr spcFirstLastPara="1" wrap="square" lIns="182850" tIns="182850" rIns="182850" bIns="1828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623400" y="890050"/>
            <a:ext cx="17041200" cy="1145400"/>
          </a:xfrm>
          <a:prstGeom prst="rect">
            <a:avLst/>
          </a:prstGeom>
        </p:spPr>
        <p:txBody>
          <a:bodyPr spcFirstLastPara="1" wrap="square" lIns="182850" tIns="182850" rIns="182850" bIns="182850" anchor="t" anchorCtr="0">
            <a:normAutofit/>
          </a:bodyPr>
          <a:lstStyle>
            <a:lvl1pPr lvl="0">
              <a:spcBef>
                <a:spcPts val="0"/>
              </a:spcBef>
              <a:spcAft>
                <a:spcPts val="0"/>
              </a:spcAft>
              <a:buSzPts val="5600"/>
              <a:buNone/>
              <a:defRPr/>
            </a:lvl1pPr>
            <a:lvl2pPr lvl="1">
              <a:spcBef>
                <a:spcPts val="0"/>
              </a:spcBef>
              <a:spcAft>
                <a:spcPts val="0"/>
              </a:spcAft>
              <a:buSzPts val="5600"/>
              <a:buNone/>
              <a:defRPr/>
            </a:lvl2pPr>
            <a:lvl3pPr lvl="2">
              <a:spcBef>
                <a:spcPts val="0"/>
              </a:spcBef>
              <a:spcAft>
                <a:spcPts val="0"/>
              </a:spcAft>
              <a:buSzPts val="5600"/>
              <a:buNone/>
              <a:defRPr/>
            </a:lvl3pPr>
            <a:lvl4pPr lvl="3">
              <a:spcBef>
                <a:spcPts val="0"/>
              </a:spcBef>
              <a:spcAft>
                <a:spcPts val="0"/>
              </a:spcAft>
              <a:buSzPts val="5600"/>
              <a:buNone/>
              <a:defRPr/>
            </a:lvl4pPr>
            <a:lvl5pPr lvl="4">
              <a:spcBef>
                <a:spcPts val="0"/>
              </a:spcBef>
              <a:spcAft>
                <a:spcPts val="0"/>
              </a:spcAft>
              <a:buSzPts val="5600"/>
              <a:buNone/>
              <a:defRPr/>
            </a:lvl5pPr>
            <a:lvl6pPr lvl="5">
              <a:spcBef>
                <a:spcPts val="0"/>
              </a:spcBef>
              <a:spcAft>
                <a:spcPts val="0"/>
              </a:spcAft>
              <a:buSzPts val="5600"/>
              <a:buNone/>
              <a:defRPr/>
            </a:lvl6pPr>
            <a:lvl7pPr lvl="6">
              <a:spcBef>
                <a:spcPts val="0"/>
              </a:spcBef>
              <a:spcAft>
                <a:spcPts val="0"/>
              </a:spcAft>
              <a:buSzPts val="5600"/>
              <a:buNone/>
              <a:defRPr/>
            </a:lvl7pPr>
            <a:lvl8pPr lvl="7">
              <a:spcBef>
                <a:spcPts val="0"/>
              </a:spcBef>
              <a:spcAft>
                <a:spcPts val="0"/>
              </a:spcAft>
              <a:buSzPts val="5600"/>
              <a:buNone/>
              <a:defRPr/>
            </a:lvl8pPr>
            <a:lvl9pPr lvl="8">
              <a:spcBef>
                <a:spcPts val="0"/>
              </a:spcBef>
              <a:spcAft>
                <a:spcPts val="0"/>
              </a:spcAft>
              <a:buSzPts val="5600"/>
              <a:buNone/>
              <a:defRPr/>
            </a:lvl9pPr>
          </a:lstStyle>
          <a:p>
            <a:endParaRPr/>
          </a:p>
        </p:txBody>
      </p:sp>
      <p:sp>
        <p:nvSpPr>
          <p:cNvPr id="27" name="Google Shape;27;p6"/>
          <p:cNvSpPr txBox="1">
            <a:spLocks noGrp="1"/>
          </p:cNvSpPr>
          <p:nvPr>
            <p:ph type="sldNum" idx="12"/>
          </p:nvPr>
        </p:nvSpPr>
        <p:spPr>
          <a:xfrm>
            <a:off x="16944916" y="9326434"/>
            <a:ext cx="1097400" cy="787200"/>
          </a:xfrm>
          <a:prstGeom prst="rect">
            <a:avLst/>
          </a:prstGeom>
        </p:spPr>
        <p:txBody>
          <a:bodyPr spcFirstLastPara="1" wrap="square" lIns="182850" tIns="182850" rIns="182850" bIns="1828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623400" y="1111200"/>
            <a:ext cx="5616000" cy="1511400"/>
          </a:xfrm>
          <a:prstGeom prst="rect">
            <a:avLst/>
          </a:prstGeom>
        </p:spPr>
        <p:txBody>
          <a:bodyPr spcFirstLastPara="1" wrap="square" lIns="182850" tIns="182850" rIns="182850" bIns="182850" anchor="b"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0" name="Google Shape;30;p7"/>
          <p:cNvSpPr txBox="1">
            <a:spLocks noGrp="1"/>
          </p:cNvSpPr>
          <p:nvPr>
            <p:ph type="body" idx="1"/>
          </p:nvPr>
        </p:nvSpPr>
        <p:spPr>
          <a:xfrm>
            <a:off x="623400" y="2779200"/>
            <a:ext cx="5616000" cy="6358800"/>
          </a:xfrm>
          <a:prstGeom prst="rect">
            <a:avLst/>
          </a:prstGeom>
        </p:spPr>
        <p:txBody>
          <a:bodyPr spcFirstLastPara="1" wrap="square" lIns="182850" tIns="182850" rIns="182850" bIns="182850" anchor="t" anchorCtr="0">
            <a:normAutofit/>
          </a:bodyPr>
          <a:lstStyle>
            <a:lvl1pPr marL="457200" lvl="0" indent="-381000">
              <a:spcBef>
                <a:spcPts val="0"/>
              </a:spcBef>
              <a:spcAft>
                <a:spcPts val="0"/>
              </a:spcAft>
              <a:buSzPts val="2400"/>
              <a:buChar char="●"/>
              <a:defRPr sz="2400"/>
            </a:lvl1pPr>
            <a:lvl2pPr marL="914400" lvl="1" indent="-381000">
              <a:spcBef>
                <a:spcPts val="0"/>
              </a:spcBef>
              <a:spcAft>
                <a:spcPts val="0"/>
              </a:spcAft>
              <a:buSzPts val="2400"/>
              <a:buChar char="○"/>
              <a:defRPr sz="2400"/>
            </a:lvl2pPr>
            <a:lvl3pPr marL="1371600" lvl="2" indent="-381000">
              <a:spcBef>
                <a:spcPts val="0"/>
              </a:spcBef>
              <a:spcAft>
                <a:spcPts val="0"/>
              </a:spcAft>
              <a:buSzPts val="2400"/>
              <a:buChar char="■"/>
              <a:defRPr sz="2400"/>
            </a:lvl3pPr>
            <a:lvl4pPr marL="1828800" lvl="3" indent="-381000">
              <a:spcBef>
                <a:spcPts val="0"/>
              </a:spcBef>
              <a:spcAft>
                <a:spcPts val="0"/>
              </a:spcAft>
              <a:buSzPts val="2400"/>
              <a:buChar char="●"/>
              <a:defRPr sz="2400"/>
            </a:lvl4pPr>
            <a:lvl5pPr marL="2286000" lvl="4" indent="-381000">
              <a:spcBef>
                <a:spcPts val="0"/>
              </a:spcBef>
              <a:spcAft>
                <a:spcPts val="0"/>
              </a:spcAft>
              <a:buSzPts val="2400"/>
              <a:buChar char="○"/>
              <a:defRPr sz="2400"/>
            </a:lvl5pPr>
            <a:lvl6pPr marL="2743200" lvl="5" indent="-381000">
              <a:spcBef>
                <a:spcPts val="0"/>
              </a:spcBef>
              <a:spcAft>
                <a:spcPts val="0"/>
              </a:spcAft>
              <a:buSzPts val="2400"/>
              <a:buChar char="■"/>
              <a:defRPr sz="2400"/>
            </a:lvl6pPr>
            <a:lvl7pPr marL="3200400" lvl="6" indent="-381000">
              <a:spcBef>
                <a:spcPts val="0"/>
              </a:spcBef>
              <a:spcAft>
                <a:spcPts val="0"/>
              </a:spcAft>
              <a:buSzPts val="2400"/>
              <a:buChar char="●"/>
              <a:defRPr sz="2400"/>
            </a:lvl7pPr>
            <a:lvl8pPr marL="3657600" lvl="7" indent="-381000">
              <a:spcBef>
                <a:spcPts val="0"/>
              </a:spcBef>
              <a:spcAft>
                <a:spcPts val="0"/>
              </a:spcAft>
              <a:buSzPts val="2400"/>
              <a:buChar char="○"/>
              <a:defRPr sz="2400"/>
            </a:lvl8pPr>
            <a:lvl9pPr marL="4114800" lvl="8" indent="-381000">
              <a:spcBef>
                <a:spcPts val="0"/>
              </a:spcBef>
              <a:spcAft>
                <a:spcPts val="0"/>
              </a:spcAft>
              <a:buSzPts val="2400"/>
              <a:buChar char="■"/>
              <a:defRPr sz="2400"/>
            </a:lvl9pPr>
          </a:lstStyle>
          <a:p>
            <a:endParaRPr/>
          </a:p>
        </p:txBody>
      </p:sp>
      <p:sp>
        <p:nvSpPr>
          <p:cNvPr id="31" name="Google Shape;31;p7"/>
          <p:cNvSpPr txBox="1">
            <a:spLocks noGrp="1"/>
          </p:cNvSpPr>
          <p:nvPr>
            <p:ph type="sldNum" idx="12"/>
          </p:nvPr>
        </p:nvSpPr>
        <p:spPr>
          <a:xfrm>
            <a:off x="16944916" y="9326434"/>
            <a:ext cx="1097400" cy="787200"/>
          </a:xfrm>
          <a:prstGeom prst="rect">
            <a:avLst/>
          </a:prstGeom>
        </p:spPr>
        <p:txBody>
          <a:bodyPr spcFirstLastPara="1" wrap="square" lIns="182850" tIns="182850" rIns="182850" bIns="1828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980500" y="900300"/>
            <a:ext cx="12735600" cy="8181600"/>
          </a:xfrm>
          <a:prstGeom prst="rect">
            <a:avLst/>
          </a:prstGeom>
        </p:spPr>
        <p:txBody>
          <a:bodyPr spcFirstLastPara="1" wrap="square" lIns="182850" tIns="182850" rIns="182850" bIns="182850" anchor="ctr" anchorCtr="0">
            <a:normAutofit/>
          </a:bodyPr>
          <a:lstStyle>
            <a:lvl1pPr lvl="0">
              <a:spcBef>
                <a:spcPts val="0"/>
              </a:spcBef>
              <a:spcAft>
                <a:spcPts val="0"/>
              </a:spcAft>
              <a:buSzPts val="9600"/>
              <a:buNone/>
              <a:defRPr sz="9600"/>
            </a:lvl1pPr>
            <a:lvl2pPr lvl="1">
              <a:spcBef>
                <a:spcPts val="0"/>
              </a:spcBef>
              <a:spcAft>
                <a:spcPts val="0"/>
              </a:spcAft>
              <a:buSzPts val="9600"/>
              <a:buNone/>
              <a:defRPr sz="9600"/>
            </a:lvl2pPr>
            <a:lvl3pPr lvl="2">
              <a:spcBef>
                <a:spcPts val="0"/>
              </a:spcBef>
              <a:spcAft>
                <a:spcPts val="0"/>
              </a:spcAft>
              <a:buSzPts val="9600"/>
              <a:buNone/>
              <a:defRPr sz="9600"/>
            </a:lvl3pPr>
            <a:lvl4pPr lvl="3">
              <a:spcBef>
                <a:spcPts val="0"/>
              </a:spcBef>
              <a:spcAft>
                <a:spcPts val="0"/>
              </a:spcAft>
              <a:buSzPts val="9600"/>
              <a:buNone/>
              <a:defRPr sz="9600"/>
            </a:lvl4pPr>
            <a:lvl5pPr lvl="4">
              <a:spcBef>
                <a:spcPts val="0"/>
              </a:spcBef>
              <a:spcAft>
                <a:spcPts val="0"/>
              </a:spcAft>
              <a:buSzPts val="9600"/>
              <a:buNone/>
              <a:defRPr sz="9600"/>
            </a:lvl5pPr>
            <a:lvl6pPr lvl="5">
              <a:spcBef>
                <a:spcPts val="0"/>
              </a:spcBef>
              <a:spcAft>
                <a:spcPts val="0"/>
              </a:spcAft>
              <a:buSzPts val="9600"/>
              <a:buNone/>
              <a:defRPr sz="9600"/>
            </a:lvl6pPr>
            <a:lvl7pPr lvl="6">
              <a:spcBef>
                <a:spcPts val="0"/>
              </a:spcBef>
              <a:spcAft>
                <a:spcPts val="0"/>
              </a:spcAft>
              <a:buSzPts val="9600"/>
              <a:buNone/>
              <a:defRPr sz="9600"/>
            </a:lvl7pPr>
            <a:lvl8pPr lvl="7">
              <a:spcBef>
                <a:spcPts val="0"/>
              </a:spcBef>
              <a:spcAft>
                <a:spcPts val="0"/>
              </a:spcAft>
              <a:buSzPts val="9600"/>
              <a:buNone/>
              <a:defRPr sz="9600"/>
            </a:lvl8pPr>
            <a:lvl9pPr lvl="8">
              <a:spcBef>
                <a:spcPts val="0"/>
              </a:spcBef>
              <a:spcAft>
                <a:spcPts val="0"/>
              </a:spcAft>
              <a:buSzPts val="9600"/>
              <a:buNone/>
              <a:defRPr sz="9600"/>
            </a:lvl9pPr>
          </a:lstStyle>
          <a:p>
            <a:endParaRPr/>
          </a:p>
        </p:txBody>
      </p:sp>
      <p:sp>
        <p:nvSpPr>
          <p:cNvPr id="34" name="Google Shape;34;p8"/>
          <p:cNvSpPr txBox="1">
            <a:spLocks noGrp="1"/>
          </p:cNvSpPr>
          <p:nvPr>
            <p:ph type="sldNum" idx="12"/>
          </p:nvPr>
        </p:nvSpPr>
        <p:spPr>
          <a:xfrm>
            <a:off x="16944916" y="9326434"/>
            <a:ext cx="1097400" cy="787200"/>
          </a:xfrm>
          <a:prstGeom prst="rect">
            <a:avLst/>
          </a:prstGeom>
        </p:spPr>
        <p:txBody>
          <a:bodyPr spcFirstLastPara="1" wrap="square" lIns="182850" tIns="182850" rIns="182850" bIns="1828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9144000" y="-250"/>
            <a:ext cx="9144000" cy="10287000"/>
          </a:xfrm>
          <a:prstGeom prst="rect">
            <a:avLst/>
          </a:prstGeom>
          <a:solidFill>
            <a:schemeClr val="lt2"/>
          </a:solidFill>
          <a:ln>
            <a:noFill/>
          </a:ln>
        </p:spPr>
        <p:txBody>
          <a:bodyPr spcFirstLastPara="1" wrap="square" lIns="182850" tIns="182850" rIns="182850" bIns="182850"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531000" y="2466350"/>
            <a:ext cx="8090400" cy="2964600"/>
          </a:xfrm>
          <a:prstGeom prst="rect">
            <a:avLst/>
          </a:prstGeom>
        </p:spPr>
        <p:txBody>
          <a:bodyPr spcFirstLastPara="1" wrap="square" lIns="182850" tIns="182850" rIns="182850" bIns="182850" anchor="b" anchorCtr="0">
            <a:normAutofit/>
          </a:bodyPr>
          <a:lstStyle>
            <a:lvl1pPr lvl="0" algn="ctr">
              <a:spcBef>
                <a:spcPts val="0"/>
              </a:spcBef>
              <a:spcAft>
                <a:spcPts val="0"/>
              </a:spcAft>
              <a:buSzPts val="8400"/>
              <a:buNone/>
              <a:defRPr sz="8400"/>
            </a:lvl1pPr>
            <a:lvl2pPr lvl="1" algn="ctr">
              <a:spcBef>
                <a:spcPts val="0"/>
              </a:spcBef>
              <a:spcAft>
                <a:spcPts val="0"/>
              </a:spcAft>
              <a:buSzPts val="8400"/>
              <a:buNone/>
              <a:defRPr sz="8400"/>
            </a:lvl2pPr>
            <a:lvl3pPr lvl="2" algn="ctr">
              <a:spcBef>
                <a:spcPts val="0"/>
              </a:spcBef>
              <a:spcAft>
                <a:spcPts val="0"/>
              </a:spcAft>
              <a:buSzPts val="8400"/>
              <a:buNone/>
              <a:defRPr sz="8400"/>
            </a:lvl3pPr>
            <a:lvl4pPr lvl="3" algn="ctr">
              <a:spcBef>
                <a:spcPts val="0"/>
              </a:spcBef>
              <a:spcAft>
                <a:spcPts val="0"/>
              </a:spcAft>
              <a:buSzPts val="8400"/>
              <a:buNone/>
              <a:defRPr sz="8400"/>
            </a:lvl4pPr>
            <a:lvl5pPr lvl="4" algn="ctr">
              <a:spcBef>
                <a:spcPts val="0"/>
              </a:spcBef>
              <a:spcAft>
                <a:spcPts val="0"/>
              </a:spcAft>
              <a:buSzPts val="8400"/>
              <a:buNone/>
              <a:defRPr sz="8400"/>
            </a:lvl5pPr>
            <a:lvl6pPr lvl="5" algn="ctr">
              <a:spcBef>
                <a:spcPts val="0"/>
              </a:spcBef>
              <a:spcAft>
                <a:spcPts val="0"/>
              </a:spcAft>
              <a:buSzPts val="8400"/>
              <a:buNone/>
              <a:defRPr sz="8400"/>
            </a:lvl6pPr>
            <a:lvl7pPr lvl="6" algn="ctr">
              <a:spcBef>
                <a:spcPts val="0"/>
              </a:spcBef>
              <a:spcAft>
                <a:spcPts val="0"/>
              </a:spcAft>
              <a:buSzPts val="8400"/>
              <a:buNone/>
              <a:defRPr sz="8400"/>
            </a:lvl7pPr>
            <a:lvl8pPr lvl="7" algn="ctr">
              <a:spcBef>
                <a:spcPts val="0"/>
              </a:spcBef>
              <a:spcAft>
                <a:spcPts val="0"/>
              </a:spcAft>
              <a:buSzPts val="8400"/>
              <a:buNone/>
              <a:defRPr sz="8400"/>
            </a:lvl8pPr>
            <a:lvl9pPr lvl="8" algn="ctr">
              <a:spcBef>
                <a:spcPts val="0"/>
              </a:spcBef>
              <a:spcAft>
                <a:spcPts val="0"/>
              </a:spcAft>
              <a:buSzPts val="8400"/>
              <a:buNone/>
              <a:defRPr sz="8400"/>
            </a:lvl9pPr>
          </a:lstStyle>
          <a:p>
            <a:endParaRPr/>
          </a:p>
        </p:txBody>
      </p:sp>
      <p:sp>
        <p:nvSpPr>
          <p:cNvPr id="38" name="Google Shape;38;p9"/>
          <p:cNvSpPr txBox="1">
            <a:spLocks noGrp="1"/>
          </p:cNvSpPr>
          <p:nvPr>
            <p:ph type="subTitle" idx="1"/>
          </p:nvPr>
        </p:nvSpPr>
        <p:spPr>
          <a:xfrm>
            <a:off x="531000" y="5606150"/>
            <a:ext cx="8090400" cy="2470200"/>
          </a:xfrm>
          <a:prstGeom prst="rect">
            <a:avLst/>
          </a:prstGeom>
        </p:spPr>
        <p:txBody>
          <a:bodyPr spcFirstLastPara="1" wrap="square" lIns="182850" tIns="182850" rIns="182850" bIns="182850" anchor="t" anchorCtr="0">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9" name="Google Shape;39;p9"/>
          <p:cNvSpPr txBox="1">
            <a:spLocks noGrp="1"/>
          </p:cNvSpPr>
          <p:nvPr>
            <p:ph type="body" idx="2"/>
          </p:nvPr>
        </p:nvSpPr>
        <p:spPr>
          <a:xfrm>
            <a:off x="9879000" y="1448150"/>
            <a:ext cx="7674000" cy="7390200"/>
          </a:xfrm>
          <a:prstGeom prst="rect">
            <a:avLst/>
          </a:prstGeom>
        </p:spPr>
        <p:txBody>
          <a:bodyPr spcFirstLastPara="1" wrap="square" lIns="182850" tIns="182850" rIns="182850" bIns="182850" anchor="ctr" anchorCtr="0">
            <a:normAutofit/>
          </a:bodyPr>
          <a:lstStyle>
            <a:lvl1pPr marL="457200" lvl="0" indent="-457200">
              <a:spcBef>
                <a:spcPts val="0"/>
              </a:spcBef>
              <a:spcAft>
                <a:spcPts val="0"/>
              </a:spcAft>
              <a:buSzPts val="3600"/>
              <a:buChar char="●"/>
              <a:defRPr/>
            </a:lvl1pPr>
            <a:lvl2pPr marL="914400" lvl="1" indent="-406400">
              <a:spcBef>
                <a:spcPts val="0"/>
              </a:spcBef>
              <a:spcAft>
                <a:spcPts val="0"/>
              </a:spcAft>
              <a:buSzPts val="2800"/>
              <a:buChar char="○"/>
              <a:defRPr/>
            </a:lvl2pPr>
            <a:lvl3pPr marL="1371600" lvl="2" indent="-406400">
              <a:spcBef>
                <a:spcPts val="0"/>
              </a:spcBef>
              <a:spcAft>
                <a:spcPts val="0"/>
              </a:spcAft>
              <a:buSzPts val="2800"/>
              <a:buChar char="■"/>
              <a:defRPr/>
            </a:lvl3pPr>
            <a:lvl4pPr marL="1828800" lvl="3" indent="-406400">
              <a:spcBef>
                <a:spcPts val="0"/>
              </a:spcBef>
              <a:spcAft>
                <a:spcPts val="0"/>
              </a:spcAft>
              <a:buSzPts val="2800"/>
              <a:buChar char="●"/>
              <a:defRPr/>
            </a:lvl4pPr>
            <a:lvl5pPr marL="2286000" lvl="4" indent="-406400">
              <a:spcBef>
                <a:spcPts val="0"/>
              </a:spcBef>
              <a:spcAft>
                <a:spcPts val="0"/>
              </a:spcAft>
              <a:buSzPts val="2800"/>
              <a:buChar char="○"/>
              <a:defRPr/>
            </a:lvl5pPr>
            <a:lvl6pPr marL="2743200" lvl="5" indent="-406400">
              <a:spcBef>
                <a:spcPts val="0"/>
              </a:spcBef>
              <a:spcAft>
                <a:spcPts val="0"/>
              </a:spcAft>
              <a:buSzPts val="2800"/>
              <a:buChar char="■"/>
              <a:defRPr/>
            </a:lvl6pPr>
            <a:lvl7pPr marL="3200400" lvl="6" indent="-406400">
              <a:spcBef>
                <a:spcPts val="0"/>
              </a:spcBef>
              <a:spcAft>
                <a:spcPts val="0"/>
              </a:spcAft>
              <a:buSzPts val="2800"/>
              <a:buChar char="●"/>
              <a:defRPr/>
            </a:lvl7pPr>
            <a:lvl8pPr marL="3657600" lvl="7" indent="-406400">
              <a:spcBef>
                <a:spcPts val="0"/>
              </a:spcBef>
              <a:spcAft>
                <a:spcPts val="0"/>
              </a:spcAft>
              <a:buSzPts val="2800"/>
              <a:buChar char="○"/>
              <a:defRPr/>
            </a:lvl8pPr>
            <a:lvl9pPr marL="4114800" lvl="8" indent="-406400">
              <a:spcBef>
                <a:spcPts val="0"/>
              </a:spcBef>
              <a:spcAft>
                <a:spcPts val="0"/>
              </a:spcAft>
              <a:buSzPts val="2800"/>
              <a:buChar char="■"/>
              <a:defRPr/>
            </a:lvl9pPr>
          </a:lstStyle>
          <a:p>
            <a:endParaRPr/>
          </a:p>
        </p:txBody>
      </p:sp>
      <p:sp>
        <p:nvSpPr>
          <p:cNvPr id="40" name="Google Shape;40;p9"/>
          <p:cNvSpPr txBox="1">
            <a:spLocks noGrp="1"/>
          </p:cNvSpPr>
          <p:nvPr>
            <p:ph type="sldNum" idx="12"/>
          </p:nvPr>
        </p:nvSpPr>
        <p:spPr>
          <a:xfrm>
            <a:off x="16944916" y="9326434"/>
            <a:ext cx="1097400" cy="787200"/>
          </a:xfrm>
          <a:prstGeom prst="rect">
            <a:avLst/>
          </a:prstGeom>
        </p:spPr>
        <p:txBody>
          <a:bodyPr spcFirstLastPara="1" wrap="square" lIns="182850" tIns="182850" rIns="182850" bIns="1828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623400" y="8461150"/>
            <a:ext cx="11997600" cy="1210200"/>
          </a:xfrm>
          <a:prstGeom prst="rect">
            <a:avLst/>
          </a:prstGeom>
        </p:spPr>
        <p:txBody>
          <a:bodyPr spcFirstLastPara="1" wrap="square" lIns="182850" tIns="182850" rIns="182850" bIns="182850" anchor="ctr" anchorCtr="0">
            <a:normAutofit/>
          </a:bodyPr>
          <a:lstStyle>
            <a:lvl1pPr marL="457200" lvl="0" indent="-228600">
              <a:lnSpc>
                <a:spcPct val="100000"/>
              </a:lnSpc>
              <a:spcBef>
                <a:spcPts val="0"/>
              </a:spcBef>
              <a:spcAft>
                <a:spcPts val="0"/>
              </a:spcAft>
              <a:buSzPts val="3600"/>
              <a:buNone/>
              <a:defRPr/>
            </a:lvl1pPr>
          </a:lstStyle>
          <a:p>
            <a:endParaRPr/>
          </a:p>
        </p:txBody>
      </p:sp>
      <p:sp>
        <p:nvSpPr>
          <p:cNvPr id="43" name="Google Shape;43;p10"/>
          <p:cNvSpPr txBox="1">
            <a:spLocks noGrp="1"/>
          </p:cNvSpPr>
          <p:nvPr>
            <p:ph type="sldNum" idx="12"/>
          </p:nvPr>
        </p:nvSpPr>
        <p:spPr>
          <a:xfrm>
            <a:off x="16944916" y="9326434"/>
            <a:ext cx="1097400" cy="787200"/>
          </a:xfrm>
          <a:prstGeom prst="rect">
            <a:avLst/>
          </a:prstGeom>
        </p:spPr>
        <p:txBody>
          <a:bodyPr spcFirstLastPara="1" wrap="square" lIns="182850" tIns="182850" rIns="182850" bIns="1828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623400" y="890050"/>
            <a:ext cx="17041200" cy="1145400"/>
          </a:xfrm>
          <a:prstGeom prst="rect">
            <a:avLst/>
          </a:prstGeom>
          <a:noFill/>
          <a:ln>
            <a:noFill/>
          </a:ln>
        </p:spPr>
        <p:txBody>
          <a:bodyPr spcFirstLastPara="1" wrap="square" lIns="182850" tIns="182850" rIns="182850" bIns="182850" anchor="t" anchorCtr="0">
            <a:normAutofit/>
          </a:bodyPr>
          <a:lstStyle>
            <a:lvl1pPr lvl="0">
              <a:spcBef>
                <a:spcPts val="0"/>
              </a:spcBef>
              <a:spcAft>
                <a:spcPts val="0"/>
              </a:spcAft>
              <a:buClr>
                <a:schemeClr val="dk1"/>
              </a:buClr>
              <a:buSzPts val="5600"/>
              <a:buNone/>
              <a:defRPr sz="5600">
                <a:solidFill>
                  <a:schemeClr val="dk1"/>
                </a:solidFill>
              </a:defRPr>
            </a:lvl1pPr>
            <a:lvl2pPr lvl="1">
              <a:spcBef>
                <a:spcPts val="0"/>
              </a:spcBef>
              <a:spcAft>
                <a:spcPts val="0"/>
              </a:spcAft>
              <a:buClr>
                <a:schemeClr val="dk1"/>
              </a:buClr>
              <a:buSzPts val="5600"/>
              <a:buNone/>
              <a:defRPr sz="5600">
                <a:solidFill>
                  <a:schemeClr val="dk1"/>
                </a:solidFill>
              </a:defRPr>
            </a:lvl2pPr>
            <a:lvl3pPr lvl="2">
              <a:spcBef>
                <a:spcPts val="0"/>
              </a:spcBef>
              <a:spcAft>
                <a:spcPts val="0"/>
              </a:spcAft>
              <a:buClr>
                <a:schemeClr val="dk1"/>
              </a:buClr>
              <a:buSzPts val="5600"/>
              <a:buNone/>
              <a:defRPr sz="5600">
                <a:solidFill>
                  <a:schemeClr val="dk1"/>
                </a:solidFill>
              </a:defRPr>
            </a:lvl3pPr>
            <a:lvl4pPr lvl="3">
              <a:spcBef>
                <a:spcPts val="0"/>
              </a:spcBef>
              <a:spcAft>
                <a:spcPts val="0"/>
              </a:spcAft>
              <a:buClr>
                <a:schemeClr val="dk1"/>
              </a:buClr>
              <a:buSzPts val="5600"/>
              <a:buNone/>
              <a:defRPr sz="5600">
                <a:solidFill>
                  <a:schemeClr val="dk1"/>
                </a:solidFill>
              </a:defRPr>
            </a:lvl4pPr>
            <a:lvl5pPr lvl="4">
              <a:spcBef>
                <a:spcPts val="0"/>
              </a:spcBef>
              <a:spcAft>
                <a:spcPts val="0"/>
              </a:spcAft>
              <a:buClr>
                <a:schemeClr val="dk1"/>
              </a:buClr>
              <a:buSzPts val="5600"/>
              <a:buNone/>
              <a:defRPr sz="5600">
                <a:solidFill>
                  <a:schemeClr val="dk1"/>
                </a:solidFill>
              </a:defRPr>
            </a:lvl5pPr>
            <a:lvl6pPr lvl="5">
              <a:spcBef>
                <a:spcPts val="0"/>
              </a:spcBef>
              <a:spcAft>
                <a:spcPts val="0"/>
              </a:spcAft>
              <a:buClr>
                <a:schemeClr val="dk1"/>
              </a:buClr>
              <a:buSzPts val="5600"/>
              <a:buNone/>
              <a:defRPr sz="5600">
                <a:solidFill>
                  <a:schemeClr val="dk1"/>
                </a:solidFill>
              </a:defRPr>
            </a:lvl6pPr>
            <a:lvl7pPr lvl="6">
              <a:spcBef>
                <a:spcPts val="0"/>
              </a:spcBef>
              <a:spcAft>
                <a:spcPts val="0"/>
              </a:spcAft>
              <a:buClr>
                <a:schemeClr val="dk1"/>
              </a:buClr>
              <a:buSzPts val="5600"/>
              <a:buNone/>
              <a:defRPr sz="5600">
                <a:solidFill>
                  <a:schemeClr val="dk1"/>
                </a:solidFill>
              </a:defRPr>
            </a:lvl7pPr>
            <a:lvl8pPr lvl="7">
              <a:spcBef>
                <a:spcPts val="0"/>
              </a:spcBef>
              <a:spcAft>
                <a:spcPts val="0"/>
              </a:spcAft>
              <a:buClr>
                <a:schemeClr val="dk1"/>
              </a:buClr>
              <a:buSzPts val="5600"/>
              <a:buNone/>
              <a:defRPr sz="5600">
                <a:solidFill>
                  <a:schemeClr val="dk1"/>
                </a:solidFill>
              </a:defRPr>
            </a:lvl8pPr>
            <a:lvl9pPr lvl="8">
              <a:spcBef>
                <a:spcPts val="0"/>
              </a:spcBef>
              <a:spcAft>
                <a:spcPts val="0"/>
              </a:spcAft>
              <a:buClr>
                <a:schemeClr val="dk1"/>
              </a:buClr>
              <a:buSzPts val="5600"/>
              <a:buNone/>
              <a:defRPr sz="5600">
                <a:solidFill>
                  <a:schemeClr val="dk1"/>
                </a:solidFill>
              </a:defRPr>
            </a:lvl9pPr>
          </a:lstStyle>
          <a:p>
            <a:endParaRPr/>
          </a:p>
        </p:txBody>
      </p:sp>
      <p:sp>
        <p:nvSpPr>
          <p:cNvPr id="7" name="Google Shape;7;p1"/>
          <p:cNvSpPr txBox="1">
            <a:spLocks noGrp="1"/>
          </p:cNvSpPr>
          <p:nvPr>
            <p:ph type="body" idx="1"/>
          </p:nvPr>
        </p:nvSpPr>
        <p:spPr>
          <a:xfrm>
            <a:off x="623400" y="2304950"/>
            <a:ext cx="17041200" cy="6832800"/>
          </a:xfrm>
          <a:prstGeom prst="rect">
            <a:avLst/>
          </a:prstGeom>
          <a:noFill/>
          <a:ln>
            <a:noFill/>
          </a:ln>
        </p:spPr>
        <p:txBody>
          <a:bodyPr spcFirstLastPara="1" wrap="square" lIns="182850" tIns="182850" rIns="182850" bIns="182850" anchor="t" anchorCtr="0">
            <a:normAutofit/>
          </a:bodyPr>
          <a:lstStyle>
            <a:lvl1pPr marL="457200" lvl="0" indent="-457200">
              <a:lnSpc>
                <a:spcPct val="115000"/>
              </a:lnSpc>
              <a:spcBef>
                <a:spcPts val="0"/>
              </a:spcBef>
              <a:spcAft>
                <a:spcPts val="0"/>
              </a:spcAft>
              <a:buClr>
                <a:schemeClr val="dk2"/>
              </a:buClr>
              <a:buSzPts val="3600"/>
              <a:buChar char="●"/>
              <a:defRPr sz="3600">
                <a:solidFill>
                  <a:schemeClr val="dk2"/>
                </a:solidFill>
              </a:defRPr>
            </a:lvl1pPr>
            <a:lvl2pPr marL="914400" lvl="1" indent="-406400">
              <a:lnSpc>
                <a:spcPct val="115000"/>
              </a:lnSpc>
              <a:spcBef>
                <a:spcPts val="0"/>
              </a:spcBef>
              <a:spcAft>
                <a:spcPts val="0"/>
              </a:spcAft>
              <a:buClr>
                <a:schemeClr val="dk2"/>
              </a:buClr>
              <a:buSzPts val="2800"/>
              <a:buChar char="○"/>
              <a:defRPr sz="2800">
                <a:solidFill>
                  <a:schemeClr val="dk2"/>
                </a:solidFill>
              </a:defRPr>
            </a:lvl2pPr>
            <a:lvl3pPr marL="1371600" lvl="2" indent="-406400">
              <a:lnSpc>
                <a:spcPct val="115000"/>
              </a:lnSpc>
              <a:spcBef>
                <a:spcPts val="0"/>
              </a:spcBef>
              <a:spcAft>
                <a:spcPts val="0"/>
              </a:spcAft>
              <a:buClr>
                <a:schemeClr val="dk2"/>
              </a:buClr>
              <a:buSzPts val="2800"/>
              <a:buChar char="■"/>
              <a:defRPr sz="2800">
                <a:solidFill>
                  <a:schemeClr val="dk2"/>
                </a:solidFill>
              </a:defRPr>
            </a:lvl3pPr>
            <a:lvl4pPr marL="1828800" lvl="3" indent="-406400">
              <a:lnSpc>
                <a:spcPct val="115000"/>
              </a:lnSpc>
              <a:spcBef>
                <a:spcPts val="0"/>
              </a:spcBef>
              <a:spcAft>
                <a:spcPts val="0"/>
              </a:spcAft>
              <a:buClr>
                <a:schemeClr val="dk2"/>
              </a:buClr>
              <a:buSzPts val="2800"/>
              <a:buChar char="●"/>
              <a:defRPr sz="2800">
                <a:solidFill>
                  <a:schemeClr val="dk2"/>
                </a:solidFill>
              </a:defRPr>
            </a:lvl4pPr>
            <a:lvl5pPr marL="2286000" lvl="4" indent="-406400">
              <a:lnSpc>
                <a:spcPct val="115000"/>
              </a:lnSpc>
              <a:spcBef>
                <a:spcPts val="0"/>
              </a:spcBef>
              <a:spcAft>
                <a:spcPts val="0"/>
              </a:spcAft>
              <a:buClr>
                <a:schemeClr val="dk2"/>
              </a:buClr>
              <a:buSzPts val="2800"/>
              <a:buChar char="○"/>
              <a:defRPr sz="2800">
                <a:solidFill>
                  <a:schemeClr val="dk2"/>
                </a:solidFill>
              </a:defRPr>
            </a:lvl5pPr>
            <a:lvl6pPr marL="2743200" lvl="5" indent="-406400">
              <a:lnSpc>
                <a:spcPct val="115000"/>
              </a:lnSpc>
              <a:spcBef>
                <a:spcPts val="0"/>
              </a:spcBef>
              <a:spcAft>
                <a:spcPts val="0"/>
              </a:spcAft>
              <a:buClr>
                <a:schemeClr val="dk2"/>
              </a:buClr>
              <a:buSzPts val="2800"/>
              <a:buChar char="■"/>
              <a:defRPr sz="2800">
                <a:solidFill>
                  <a:schemeClr val="dk2"/>
                </a:solidFill>
              </a:defRPr>
            </a:lvl6pPr>
            <a:lvl7pPr marL="3200400" lvl="6" indent="-406400">
              <a:lnSpc>
                <a:spcPct val="115000"/>
              </a:lnSpc>
              <a:spcBef>
                <a:spcPts val="0"/>
              </a:spcBef>
              <a:spcAft>
                <a:spcPts val="0"/>
              </a:spcAft>
              <a:buClr>
                <a:schemeClr val="dk2"/>
              </a:buClr>
              <a:buSzPts val="2800"/>
              <a:buChar char="●"/>
              <a:defRPr sz="2800">
                <a:solidFill>
                  <a:schemeClr val="dk2"/>
                </a:solidFill>
              </a:defRPr>
            </a:lvl7pPr>
            <a:lvl8pPr marL="3657600" lvl="7" indent="-406400">
              <a:lnSpc>
                <a:spcPct val="115000"/>
              </a:lnSpc>
              <a:spcBef>
                <a:spcPts val="0"/>
              </a:spcBef>
              <a:spcAft>
                <a:spcPts val="0"/>
              </a:spcAft>
              <a:buClr>
                <a:schemeClr val="dk2"/>
              </a:buClr>
              <a:buSzPts val="2800"/>
              <a:buChar char="○"/>
              <a:defRPr sz="2800">
                <a:solidFill>
                  <a:schemeClr val="dk2"/>
                </a:solidFill>
              </a:defRPr>
            </a:lvl8pPr>
            <a:lvl9pPr marL="4114800" lvl="8" indent="-406400">
              <a:lnSpc>
                <a:spcPct val="115000"/>
              </a:lnSpc>
              <a:spcBef>
                <a:spcPts val="0"/>
              </a:spcBef>
              <a:spcAft>
                <a:spcPts val="0"/>
              </a:spcAft>
              <a:buClr>
                <a:schemeClr val="dk2"/>
              </a:buClr>
              <a:buSzPts val="2800"/>
              <a:buChar char="■"/>
              <a:defRPr sz="2800">
                <a:solidFill>
                  <a:schemeClr val="dk2"/>
                </a:solidFill>
              </a:defRPr>
            </a:lvl9pPr>
          </a:lstStyle>
          <a:p>
            <a:endParaRPr/>
          </a:p>
        </p:txBody>
      </p:sp>
      <p:sp>
        <p:nvSpPr>
          <p:cNvPr id="8" name="Google Shape;8;p1"/>
          <p:cNvSpPr txBox="1">
            <a:spLocks noGrp="1"/>
          </p:cNvSpPr>
          <p:nvPr>
            <p:ph type="sldNum" idx="12"/>
          </p:nvPr>
        </p:nvSpPr>
        <p:spPr>
          <a:xfrm>
            <a:off x="16944916" y="9326434"/>
            <a:ext cx="1097400" cy="787200"/>
          </a:xfrm>
          <a:prstGeom prst="rect">
            <a:avLst/>
          </a:prstGeom>
          <a:noFill/>
          <a:ln>
            <a:noFill/>
          </a:ln>
        </p:spPr>
        <p:txBody>
          <a:bodyPr spcFirstLastPara="1" wrap="square" lIns="182850" tIns="182850" rIns="182850" bIns="182850" anchor="ctr" anchorCtr="0">
            <a:normAutofit/>
          </a:bodyPr>
          <a:lstStyle>
            <a:lvl1pPr lvl="0" algn="r">
              <a:buNone/>
              <a:defRPr sz="2000">
                <a:solidFill>
                  <a:schemeClr val="dk2"/>
                </a:solidFill>
              </a:defRPr>
            </a:lvl1pPr>
            <a:lvl2pPr lvl="1" algn="r">
              <a:buNone/>
              <a:defRPr sz="2000">
                <a:solidFill>
                  <a:schemeClr val="dk2"/>
                </a:solidFill>
              </a:defRPr>
            </a:lvl2pPr>
            <a:lvl3pPr lvl="2" algn="r">
              <a:buNone/>
              <a:defRPr sz="2000">
                <a:solidFill>
                  <a:schemeClr val="dk2"/>
                </a:solidFill>
              </a:defRPr>
            </a:lvl3pPr>
            <a:lvl4pPr lvl="3" algn="r">
              <a:buNone/>
              <a:defRPr sz="2000">
                <a:solidFill>
                  <a:schemeClr val="dk2"/>
                </a:solidFill>
              </a:defRPr>
            </a:lvl4pPr>
            <a:lvl5pPr lvl="4" algn="r">
              <a:buNone/>
              <a:defRPr sz="2000">
                <a:solidFill>
                  <a:schemeClr val="dk2"/>
                </a:solidFill>
              </a:defRPr>
            </a:lvl5pPr>
            <a:lvl6pPr lvl="5" algn="r">
              <a:buNone/>
              <a:defRPr sz="2000">
                <a:solidFill>
                  <a:schemeClr val="dk2"/>
                </a:solidFill>
              </a:defRPr>
            </a:lvl6pPr>
            <a:lvl7pPr lvl="6" algn="r">
              <a:buNone/>
              <a:defRPr sz="2000">
                <a:solidFill>
                  <a:schemeClr val="dk2"/>
                </a:solidFill>
              </a:defRPr>
            </a:lvl7pPr>
            <a:lvl8pPr lvl="7" algn="r">
              <a:buNone/>
              <a:defRPr sz="2000">
                <a:solidFill>
                  <a:schemeClr val="dk2"/>
                </a:solidFill>
              </a:defRPr>
            </a:lvl8pPr>
            <a:lvl9pPr lvl="8" algn="r">
              <a:buNone/>
              <a:defRPr sz="2000">
                <a:solidFill>
                  <a:schemeClr val="dk2"/>
                </a:solidFill>
              </a:defRPr>
            </a:lvl9pPr>
          </a:lstStyle>
          <a:p>
            <a:pPr marL="0" lvl="0" indent="0" algn="r" rtl="0">
              <a:spcBef>
                <a:spcPts val="0"/>
              </a:spcBef>
              <a:spcAft>
                <a:spcPts val="0"/>
              </a:spcAft>
              <a:buNone/>
            </a:pPr>
            <a:fld id="{00000000-1234-1234-1234-123412341234}" type="slidenum">
              <a:rPr lang="pt-BR"/>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0">
  <p:cSld>
    <p:bg>
      <p:bgPr>
        <a:blipFill>
          <a:blip r:embed="rId3">
            <a:alphaModFix/>
          </a:blip>
          <a:stretch>
            <a:fillRect/>
          </a:stretch>
        </a:blipFill>
        <a:effectLst/>
      </p:bgPr>
    </p:bg>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623417" y="1489150"/>
            <a:ext cx="17041200" cy="4105200"/>
          </a:xfrm>
          <a:prstGeom prst="rect">
            <a:avLst/>
          </a:prstGeom>
        </p:spPr>
        <p:txBody>
          <a:bodyPr spcFirstLastPara="1" wrap="square" lIns="182850" tIns="182850" rIns="182850" bIns="182850" anchor="b" anchorCtr="0">
            <a:noAutofit/>
          </a:bodyPr>
          <a:lstStyle/>
          <a:p>
            <a:pPr marL="0" lvl="0" indent="0" algn="ctr" rtl="0">
              <a:spcBef>
                <a:spcPts val="0"/>
              </a:spcBef>
              <a:spcAft>
                <a:spcPts val="0"/>
              </a:spcAft>
              <a:buNone/>
            </a:pPr>
            <a:r>
              <a:rPr lang="es-AR" sz="5400" dirty="0">
                <a:solidFill>
                  <a:schemeClr val="tx1">
                    <a:lumMod val="65000"/>
                    <a:lumOff val="35000"/>
                  </a:schemeClr>
                </a:solidFill>
              </a:rPr>
              <a:t>Inteligencia Artificial, </a:t>
            </a:r>
            <a:br>
              <a:rPr lang="es-AR" sz="5400" dirty="0">
                <a:solidFill>
                  <a:schemeClr val="tx1">
                    <a:lumMod val="65000"/>
                    <a:lumOff val="35000"/>
                  </a:schemeClr>
                </a:solidFill>
              </a:rPr>
            </a:br>
            <a:r>
              <a:rPr lang="es-AR" sz="5400" dirty="0">
                <a:solidFill>
                  <a:schemeClr val="tx1">
                    <a:lumMod val="65000"/>
                    <a:lumOff val="35000"/>
                  </a:schemeClr>
                </a:solidFill>
              </a:rPr>
              <a:t>Propiedad Intelectual </a:t>
            </a:r>
            <a:br>
              <a:rPr lang="es-AR" sz="5400" dirty="0">
                <a:solidFill>
                  <a:schemeClr val="tx1">
                    <a:lumMod val="65000"/>
                    <a:lumOff val="35000"/>
                  </a:schemeClr>
                </a:solidFill>
              </a:rPr>
            </a:br>
            <a:r>
              <a:rPr lang="es-AR" sz="5400" dirty="0">
                <a:solidFill>
                  <a:schemeClr val="tx1">
                    <a:lumMod val="65000"/>
                    <a:lumOff val="35000"/>
                  </a:schemeClr>
                </a:solidFill>
              </a:rPr>
              <a:t>y la dinámica de la protección</a:t>
            </a:r>
            <a:endParaRPr sz="5400" dirty="0">
              <a:solidFill>
                <a:schemeClr val="tx1">
                  <a:lumMod val="65000"/>
                  <a:lumOff val="35000"/>
                </a:schemeClr>
              </a:solidFill>
            </a:endParaRPr>
          </a:p>
        </p:txBody>
      </p:sp>
      <p:sp>
        <p:nvSpPr>
          <p:cNvPr id="55" name="Google Shape;55;p13"/>
          <p:cNvSpPr txBox="1">
            <a:spLocks noGrp="1"/>
          </p:cNvSpPr>
          <p:nvPr>
            <p:ph type="subTitle" idx="1"/>
          </p:nvPr>
        </p:nvSpPr>
        <p:spPr>
          <a:xfrm>
            <a:off x="1911900" y="6100755"/>
            <a:ext cx="14464200" cy="1585200"/>
          </a:xfrm>
          <a:prstGeom prst="rect">
            <a:avLst/>
          </a:prstGeom>
        </p:spPr>
        <p:txBody>
          <a:bodyPr spcFirstLastPara="1" wrap="square" lIns="182850" tIns="182850" rIns="182850" bIns="182850" anchor="t" anchorCtr="0">
            <a:normAutofit/>
          </a:bodyPr>
          <a:lstStyle/>
          <a:p>
            <a:pPr marL="0" lvl="0" indent="0" rtl="0">
              <a:spcBef>
                <a:spcPts val="0"/>
              </a:spcBef>
              <a:spcAft>
                <a:spcPts val="0"/>
              </a:spcAft>
              <a:buNone/>
            </a:pPr>
            <a:r>
              <a:rPr lang="es-ES" sz="4400" dirty="0"/>
              <a:t>Nicolás Hermida </a:t>
            </a:r>
          </a:p>
          <a:p>
            <a:pPr marL="0" lvl="0" indent="0" rtl="0">
              <a:spcBef>
                <a:spcPts val="0"/>
              </a:spcBef>
              <a:spcAft>
                <a:spcPts val="0"/>
              </a:spcAft>
              <a:buNone/>
            </a:pPr>
            <a:r>
              <a:rPr lang="es-ES" sz="3200" dirty="0"/>
              <a:t>5 de noviembre 2024 </a:t>
            </a:r>
            <a:endParaRPr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bg>
      <p:bgPr>
        <a:blipFill>
          <a:blip r:embed="rId3">
            <a:alphaModFix/>
          </a:blip>
          <a:stretch>
            <a:fillRect/>
          </a:stretch>
        </a:blipFill>
        <a:effectLst/>
      </p:bgPr>
    </p:bg>
    <p:spTree>
      <p:nvGrpSpPr>
        <p:cNvPr id="1" name="Shape 53"/>
        <p:cNvGrpSpPr/>
        <p:nvPr/>
      </p:nvGrpSpPr>
      <p:grpSpPr>
        <a:xfrm>
          <a:off x="0" y="0"/>
          <a:ext cx="0" cy="0"/>
          <a:chOff x="0" y="0"/>
          <a:chExt cx="0" cy="0"/>
        </a:xfrm>
      </p:grpSpPr>
      <p:sp>
        <p:nvSpPr>
          <p:cNvPr id="6" name="CuadroTexto 5">
            <a:extLst>
              <a:ext uri="{FF2B5EF4-FFF2-40B4-BE49-F238E27FC236}">
                <a16:creationId xmlns:a16="http://schemas.microsoft.com/office/drawing/2014/main" id="{8828BD48-319A-B679-7CEE-BD42A3F431A8}"/>
              </a:ext>
            </a:extLst>
          </p:cNvPr>
          <p:cNvSpPr txBox="1"/>
          <p:nvPr/>
        </p:nvSpPr>
        <p:spPr>
          <a:xfrm>
            <a:off x="3793066" y="3804672"/>
            <a:ext cx="10701867" cy="3539430"/>
          </a:xfrm>
          <a:prstGeom prst="rect">
            <a:avLst/>
          </a:prstGeom>
          <a:noFill/>
        </p:spPr>
        <p:txBody>
          <a:bodyPr wrap="square" rtlCol="0">
            <a:spAutoFit/>
          </a:bodyPr>
          <a:lstStyle/>
          <a:p>
            <a:r>
              <a:rPr lang="es-ES_tradnl" sz="3200" kern="100" dirty="0">
                <a:effectLst/>
                <a:latin typeface="Calibri" panose="020F0502020204030204" pitchFamily="34" charset="0"/>
                <a:ea typeface="Calibri" panose="020F0502020204030204" pitchFamily="34" charset="0"/>
                <a:cs typeface="Times New Roman" panose="02020603050405020304" pitchFamily="18" charset="0"/>
              </a:rPr>
              <a:t>Riesgo de falla de mercado, cómo se interviene? Ex ante? Ex post?</a:t>
            </a:r>
            <a:endParaRPr lang="es-AR" sz="32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s-ES_tradnl" sz="32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s-AR" sz="32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s-ES_tradnl" sz="3200" kern="100" dirty="0">
                <a:effectLst/>
                <a:latin typeface="Calibri" panose="020F0502020204030204" pitchFamily="34" charset="0"/>
                <a:ea typeface="Calibri" panose="020F0502020204030204" pitchFamily="34" charset="0"/>
                <a:cs typeface="Times New Roman" panose="02020603050405020304" pitchFamily="18" charset="0"/>
              </a:rPr>
              <a:t>Los riesgos de acuerdos de licencia entre grandes jugadores sin discutir el ingreso de otros actores y visiones. </a:t>
            </a:r>
            <a:endParaRPr lang="es-AR" sz="32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s-ES_tradnl" sz="32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s-AR" sz="32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s-ES_tradnl" sz="3200" kern="100" dirty="0">
                <a:effectLst/>
                <a:latin typeface="Calibri" panose="020F0502020204030204" pitchFamily="34" charset="0"/>
                <a:ea typeface="Calibri" panose="020F0502020204030204" pitchFamily="34" charset="0"/>
                <a:cs typeface="Times New Roman" panose="02020603050405020304" pitchFamily="18" charset="0"/>
              </a:rPr>
              <a:t>Sesgo bajo licencia ¿todos contentos?</a:t>
            </a:r>
            <a:endParaRPr lang="es-AR"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29169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bg>
      <p:bgPr>
        <a:blipFill>
          <a:blip r:embed="rId3">
            <a:alphaModFix/>
          </a:blip>
          <a:stretch>
            <a:fillRect/>
          </a:stretch>
        </a:blipFill>
        <a:effectLst/>
      </p:bgPr>
    </p:bg>
    <p:spTree>
      <p:nvGrpSpPr>
        <p:cNvPr id="1" name="Shape 53"/>
        <p:cNvGrpSpPr/>
        <p:nvPr/>
      </p:nvGrpSpPr>
      <p:grpSpPr>
        <a:xfrm>
          <a:off x="0" y="0"/>
          <a:ext cx="0" cy="0"/>
          <a:chOff x="0" y="0"/>
          <a:chExt cx="0" cy="0"/>
        </a:xfrm>
      </p:grpSpPr>
      <p:pic>
        <p:nvPicPr>
          <p:cNvPr id="2050" name="Picture 2" descr="Pin page">
            <a:extLst>
              <a:ext uri="{FF2B5EF4-FFF2-40B4-BE49-F238E27FC236}">
                <a16:creationId xmlns:a16="http://schemas.microsoft.com/office/drawing/2014/main" id="{1523F387-469F-8936-CCC3-A4C71753DAB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99133" y="2599266"/>
            <a:ext cx="6350000" cy="6375400"/>
          </a:xfrm>
          <a:prstGeom prst="rect">
            <a:avLst/>
          </a:prstGeom>
          <a:noFill/>
          <a:extLst>
            <a:ext uri="{909E8E84-426E-40DD-AFC4-6F175D3DCCD1}">
              <a14:hiddenFill xmlns:a14="http://schemas.microsoft.com/office/drawing/2010/main">
                <a:solidFill>
                  <a:srgbClr val="FFFFFF"/>
                </a:solidFill>
              </a14:hiddenFill>
            </a:ext>
          </a:extLst>
        </p:spPr>
      </p:pic>
      <p:sp>
        <p:nvSpPr>
          <p:cNvPr id="6" name="CuadroTexto 5">
            <a:extLst>
              <a:ext uri="{FF2B5EF4-FFF2-40B4-BE49-F238E27FC236}">
                <a16:creationId xmlns:a16="http://schemas.microsoft.com/office/drawing/2014/main" id="{8828BD48-319A-B679-7CEE-BD42A3F431A8}"/>
              </a:ext>
            </a:extLst>
          </p:cNvPr>
          <p:cNvSpPr txBox="1"/>
          <p:nvPr/>
        </p:nvSpPr>
        <p:spPr>
          <a:xfrm>
            <a:off x="1938867" y="3435524"/>
            <a:ext cx="11513635" cy="2179507"/>
          </a:xfrm>
          <a:prstGeom prst="rect">
            <a:avLst/>
          </a:prstGeom>
          <a:noFill/>
        </p:spPr>
        <p:txBody>
          <a:bodyPr wrap="square" rtlCol="0">
            <a:spAutoFit/>
          </a:bodyPr>
          <a:lstStyle/>
          <a:p>
            <a:pPr>
              <a:lnSpc>
                <a:spcPct val="70000"/>
              </a:lnSpc>
            </a:pPr>
            <a:r>
              <a:rPr lang="es-ES" sz="3200" kern="100" dirty="0">
                <a:solidFill>
                  <a:schemeClr val="tx1">
                    <a:lumMod val="65000"/>
                    <a:lumOff val="35000"/>
                  </a:schemeClr>
                </a:solidFill>
                <a:latin typeface="Calibri" panose="020F0502020204030204" pitchFamily="34" charset="0"/>
                <a:cs typeface="Calibri" panose="020F0502020204030204" pitchFamily="34" charset="0"/>
              </a:rPr>
              <a:t>Términos y condiciones de servicios de IA generativa:</a:t>
            </a:r>
          </a:p>
          <a:p>
            <a:pPr>
              <a:lnSpc>
                <a:spcPct val="70000"/>
              </a:lnSpc>
            </a:pPr>
            <a:endParaRPr lang="es-ES" sz="3200" kern="100" dirty="0">
              <a:solidFill>
                <a:schemeClr val="tx1">
                  <a:lumMod val="65000"/>
                  <a:lumOff val="35000"/>
                </a:schemeClr>
              </a:solidFill>
              <a:latin typeface="Calibri" panose="020F0502020204030204" pitchFamily="34" charset="0"/>
              <a:cs typeface="Calibri" panose="020F0502020204030204" pitchFamily="34" charset="0"/>
            </a:endParaRPr>
          </a:p>
          <a:p>
            <a:pPr>
              <a:lnSpc>
                <a:spcPct val="70000"/>
              </a:lnSpc>
            </a:pPr>
            <a:r>
              <a:rPr lang="es-ES" sz="3200" kern="100" dirty="0">
                <a:solidFill>
                  <a:schemeClr val="tx1">
                    <a:lumMod val="65000"/>
                    <a:lumOff val="35000"/>
                  </a:schemeClr>
                </a:solidFill>
                <a:latin typeface="Calibri" panose="020F0502020204030204" pitchFamily="34" charset="0"/>
                <a:cs typeface="Calibri" panose="020F0502020204030204" pitchFamily="34" charset="0"/>
              </a:rPr>
              <a:t>Entrenamiento por resultados de usuarios</a:t>
            </a:r>
          </a:p>
          <a:p>
            <a:pPr>
              <a:lnSpc>
                <a:spcPct val="70000"/>
              </a:lnSpc>
            </a:pPr>
            <a:endParaRPr lang="es-ES" sz="3200" kern="100" dirty="0">
              <a:solidFill>
                <a:schemeClr val="tx1">
                  <a:lumMod val="65000"/>
                  <a:lumOff val="35000"/>
                </a:schemeClr>
              </a:solidFill>
              <a:latin typeface="Calibri" panose="020F0502020204030204" pitchFamily="34" charset="0"/>
              <a:cs typeface="Calibri" panose="020F0502020204030204" pitchFamily="34" charset="0"/>
            </a:endParaRPr>
          </a:p>
          <a:p>
            <a:pPr>
              <a:lnSpc>
                <a:spcPct val="70000"/>
              </a:lnSpc>
            </a:pPr>
            <a:r>
              <a:rPr lang="es-ES" sz="3200" kern="100" dirty="0">
                <a:solidFill>
                  <a:schemeClr val="tx1">
                    <a:lumMod val="65000"/>
                    <a:lumOff val="35000"/>
                  </a:schemeClr>
                </a:solidFill>
                <a:latin typeface="Calibri" panose="020F0502020204030204" pitchFamily="34" charset="0"/>
                <a:cs typeface="Calibri" panose="020F0502020204030204" pitchFamily="34" charset="0"/>
              </a:rPr>
              <a:t>Retroalimentación, empobrecimiento y,</a:t>
            </a:r>
          </a:p>
          <a:p>
            <a:pPr>
              <a:lnSpc>
                <a:spcPct val="70000"/>
              </a:lnSpc>
            </a:pPr>
            <a:r>
              <a:rPr lang="es-ES" sz="3200" kern="100" dirty="0">
                <a:solidFill>
                  <a:schemeClr val="tx1">
                    <a:lumMod val="65000"/>
                    <a:lumOff val="35000"/>
                  </a:schemeClr>
                </a:solidFill>
                <a:latin typeface="Calibri" panose="020F0502020204030204" pitchFamily="34" charset="0"/>
                <a:cs typeface="Calibri" panose="020F0502020204030204" pitchFamily="34" charset="0"/>
              </a:rPr>
              <a:t>nuevamente sesgo</a:t>
            </a:r>
            <a:endParaRPr lang="es-AR" sz="2400" dirty="0"/>
          </a:p>
        </p:txBody>
      </p:sp>
    </p:spTree>
    <p:extLst>
      <p:ext uri="{BB962C8B-B14F-4D97-AF65-F5344CB8AC3E}">
        <p14:creationId xmlns:p14="http://schemas.microsoft.com/office/powerpoint/2010/main" val="23964845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bg>
      <p:bgPr>
        <a:blipFill>
          <a:blip r:embed="rId3">
            <a:alphaModFix/>
          </a:blip>
          <a:stretch>
            <a:fillRect/>
          </a:stretch>
        </a:blipFill>
        <a:effectLst/>
      </p:bgPr>
    </p:bg>
    <p:spTree>
      <p:nvGrpSpPr>
        <p:cNvPr id="1" name="Shape 53"/>
        <p:cNvGrpSpPr/>
        <p:nvPr/>
      </p:nvGrpSpPr>
      <p:grpSpPr>
        <a:xfrm>
          <a:off x="0" y="0"/>
          <a:ext cx="0" cy="0"/>
          <a:chOff x="0" y="0"/>
          <a:chExt cx="0" cy="0"/>
        </a:xfrm>
      </p:grpSpPr>
      <p:sp>
        <p:nvSpPr>
          <p:cNvPr id="6" name="CuadroTexto 5">
            <a:extLst>
              <a:ext uri="{FF2B5EF4-FFF2-40B4-BE49-F238E27FC236}">
                <a16:creationId xmlns:a16="http://schemas.microsoft.com/office/drawing/2014/main" id="{8828BD48-319A-B679-7CEE-BD42A3F431A8}"/>
              </a:ext>
            </a:extLst>
          </p:cNvPr>
          <p:cNvSpPr txBox="1"/>
          <p:nvPr/>
        </p:nvSpPr>
        <p:spPr>
          <a:xfrm>
            <a:off x="2404533" y="4180589"/>
            <a:ext cx="11513635" cy="2121991"/>
          </a:xfrm>
          <a:prstGeom prst="rect">
            <a:avLst/>
          </a:prstGeom>
          <a:noFill/>
        </p:spPr>
        <p:txBody>
          <a:bodyPr wrap="square" rtlCol="0">
            <a:spAutoFit/>
          </a:bodyPr>
          <a:lstStyle/>
          <a:p>
            <a:pPr>
              <a:lnSpc>
                <a:spcPct val="70000"/>
              </a:lnSpc>
            </a:pPr>
            <a:r>
              <a:rPr lang="es-AR" sz="2800" kern="100" dirty="0">
                <a:solidFill>
                  <a:schemeClr val="tx1">
                    <a:lumMod val="65000"/>
                    <a:lumOff val="35000"/>
                  </a:schemeClr>
                </a:solidFill>
                <a:latin typeface="Calibri" panose="020F0502020204030204" pitchFamily="34" charset="0"/>
                <a:cs typeface="Calibri" panose="020F0502020204030204" pitchFamily="34" charset="0"/>
              </a:rPr>
              <a:t>¿</a:t>
            </a:r>
            <a:r>
              <a:rPr lang="es-ES" sz="2800" kern="100" dirty="0">
                <a:solidFill>
                  <a:schemeClr val="tx1">
                    <a:lumMod val="65000"/>
                    <a:lumOff val="35000"/>
                  </a:schemeClr>
                </a:solidFill>
                <a:latin typeface="Calibri" panose="020F0502020204030204" pitchFamily="34" charset="0"/>
                <a:cs typeface="Calibri" panose="020F0502020204030204" pitchFamily="34" charset="0"/>
              </a:rPr>
              <a:t>Es la IA otra </a:t>
            </a:r>
            <a:r>
              <a:rPr lang="es-AR" sz="2800" kern="100" dirty="0" err="1">
                <a:solidFill>
                  <a:schemeClr val="tx1">
                    <a:lumMod val="65000"/>
                    <a:lumOff val="35000"/>
                  </a:schemeClr>
                </a:solidFill>
                <a:latin typeface="Calibri" panose="020F0502020204030204" pitchFamily="34" charset="0"/>
                <a:cs typeface="Calibri" panose="020F0502020204030204" pitchFamily="34" charset="0"/>
              </a:rPr>
              <a:t>ávis</a:t>
            </a:r>
            <a:r>
              <a:rPr lang="es-AR" sz="2800" kern="100" dirty="0">
                <a:solidFill>
                  <a:schemeClr val="tx1">
                    <a:lumMod val="65000"/>
                    <a:lumOff val="35000"/>
                  </a:schemeClr>
                </a:solidFill>
                <a:latin typeface="Calibri" panose="020F0502020204030204" pitchFamily="34" charset="0"/>
                <a:cs typeface="Calibri" panose="020F0502020204030204" pitchFamily="34" charset="0"/>
              </a:rPr>
              <a:t> </a:t>
            </a:r>
            <a:r>
              <a:rPr lang="es-AR" sz="2800" kern="100" dirty="0" err="1">
                <a:solidFill>
                  <a:schemeClr val="tx1">
                    <a:lumMod val="65000"/>
                    <a:lumOff val="35000"/>
                  </a:schemeClr>
                </a:solidFill>
                <a:latin typeface="Calibri" panose="020F0502020204030204" pitchFamily="34" charset="0"/>
                <a:cs typeface="Calibri" panose="020F0502020204030204" pitchFamily="34" charset="0"/>
              </a:rPr>
              <a:t>rára</a:t>
            </a:r>
            <a:r>
              <a:rPr lang="es-AR" sz="2800" kern="100" dirty="0">
                <a:solidFill>
                  <a:schemeClr val="tx1">
                    <a:lumMod val="65000"/>
                    <a:lumOff val="35000"/>
                  </a:schemeClr>
                </a:solidFill>
                <a:latin typeface="Calibri" panose="020F0502020204030204" pitchFamily="34" charset="0"/>
                <a:cs typeface="Calibri" panose="020F0502020204030204" pitchFamily="34" charset="0"/>
              </a:rPr>
              <a:t>? </a:t>
            </a:r>
            <a:br>
              <a:rPr lang="es-AR" sz="2800" kern="100" dirty="0">
                <a:solidFill>
                  <a:schemeClr val="tx1">
                    <a:lumMod val="65000"/>
                    <a:lumOff val="35000"/>
                  </a:schemeClr>
                </a:solidFill>
                <a:latin typeface="Calibri" panose="020F0502020204030204" pitchFamily="34" charset="0"/>
                <a:cs typeface="Calibri" panose="020F0502020204030204" pitchFamily="34" charset="0"/>
              </a:rPr>
            </a:br>
            <a:br>
              <a:rPr lang="es-AR" sz="2800" kern="100" dirty="0">
                <a:solidFill>
                  <a:schemeClr val="tx1">
                    <a:lumMod val="65000"/>
                    <a:lumOff val="35000"/>
                  </a:schemeClr>
                </a:solidFill>
                <a:latin typeface="Calibri" panose="020F0502020204030204" pitchFamily="34" charset="0"/>
                <a:cs typeface="Calibri" panose="020F0502020204030204" pitchFamily="34" charset="0"/>
              </a:rPr>
            </a:br>
            <a:r>
              <a:rPr lang="es-AR" sz="2800" kern="100" dirty="0">
                <a:solidFill>
                  <a:schemeClr val="tx1">
                    <a:lumMod val="65000"/>
                    <a:lumOff val="35000"/>
                  </a:schemeClr>
                </a:solidFill>
                <a:latin typeface="Calibri" panose="020F0502020204030204" pitchFamily="34" charset="0"/>
                <a:cs typeface="Calibri" panose="020F0502020204030204" pitchFamily="34" charset="0"/>
              </a:rPr>
              <a:t>¿Podemos asimilarla al Software? A la materia viva patentable?</a:t>
            </a:r>
          </a:p>
          <a:p>
            <a:pPr>
              <a:lnSpc>
                <a:spcPct val="70000"/>
              </a:lnSpc>
            </a:pPr>
            <a:endParaRPr lang="es-AR" sz="2800" kern="100" dirty="0">
              <a:solidFill>
                <a:schemeClr val="tx1">
                  <a:lumMod val="65000"/>
                  <a:lumOff val="35000"/>
                </a:schemeClr>
              </a:solidFill>
              <a:latin typeface="Calibri" panose="020F0502020204030204" pitchFamily="34" charset="0"/>
              <a:cs typeface="Calibri" panose="020F0502020204030204" pitchFamily="34" charset="0"/>
            </a:endParaRPr>
          </a:p>
          <a:p>
            <a:pPr>
              <a:lnSpc>
                <a:spcPct val="70000"/>
              </a:lnSpc>
            </a:pPr>
            <a:endParaRPr lang="es-AR" sz="2800" kern="100" dirty="0">
              <a:solidFill>
                <a:schemeClr val="tx1">
                  <a:lumMod val="65000"/>
                  <a:lumOff val="35000"/>
                </a:schemeClr>
              </a:solidFill>
              <a:effectLst/>
              <a:latin typeface="Calibri" panose="020F0502020204030204" pitchFamily="34" charset="0"/>
              <a:ea typeface="Calibri" panose="020F0502020204030204" pitchFamily="34" charset="0"/>
              <a:cs typeface="Calibri" panose="020F0502020204030204" pitchFamily="34" charset="0"/>
            </a:endParaRPr>
          </a:p>
          <a:p>
            <a:pPr>
              <a:lnSpc>
                <a:spcPct val="70000"/>
              </a:lnSpc>
            </a:pPr>
            <a:r>
              <a:rPr lang="es-AR" sz="2800" kern="100" dirty="0">
                <a:solidFill>
                  <a:schemeClr val="tx1">
                    <a:lumMod val="65000"/>
                    <a:lumOff val="35000"/>
                  </a:schemeClr>
                </a:solidFill>
                <a:latin typeface="Calibri" panose="020F0502020204030204" pitchFamily="34" charset="0"/>
                <a:ea typeface="Calibri" panose="020F0502020204030204" pitchFamily="34" charset="0"/>
                <a:cs typeface="Calibri" panose="020F0502020204030204" pitchFamily="34" charset="0"/>
              </a:rPr>
              <a:t>¿Es </a:t>
            </a:r>
            <a:r>
              <a:rPr lang="es-AR" sz="2800" kern="100" dirty="0" err="1">
                <a:solidFill>
                  <a:schemeClr val="tx1">
                    <a:lumMod val="65000"/>
                    <a:lumOff val="35000"/>
                  </a:schemeClr>
                </a:solidFill>
                <a:latin typeface="Calibri" panose="020F0502020204030204" pitchFamily="34" charset="0"/>
                <a:cs typeface="Calibri" panose="020F0502020204030204" pitchFamily="34" charset="0"/>
              </a:rPr>
              <a:t>ávis</a:t>
            </a:r>
            <a:r>
              <a:rPr lang="es-AR" sz="2800" kern="100" dirty="0">
                <a:solidFill>
                  <a:schemeClr val="tx1">
                    <a:lumMod val="65000"/>
                    <a:lumOff val="35000"/>
                  </a:schemeClr>
                </a:solidFill>
                <a:latin typeface="Calibri" panose="020F0502020204030204" pitchFamily="34" charset="0"/>
                <a:cs typeface="Calibri" panose="020F0502020204030204" pitchFamily="34" charset="0"/>
              </a:rPr>
              <a:t> </a:t>
            </a:r>
            <a:r>
              <a:rPr lang="es-AR" sz="2800" kern="100" dirty="0" err="1">
                <a:solidFill>
                  <a:schemeClr val="tx1">
                    <a:lumMod val="65000"/>
                    <a:lumOff val="35000"/>
                  </a:schemeClr>
                </a:solidFill>
                <a:latin typeface="Calibri" panose="020F0502020204030204" pitchFamily="34" charset="0"/>
                <a:cs typeface="Calibri" panose="020F0502020204030204" pitchFamily="34" charset="0"/>
              </a:rPr>
              <a:t>rára</a:t>
            </a:r>
            <a:r>
              <a:rPr lang="es-AR" sz="2800" kern="100" dirty="0">
                <a:solidFill>
                  <a:schemeClr val="tx1">
                    <a:lumMod val="65000"/>
                    <a:lumOff val="35000"/>
                  </a:schemeClr>
                </a:solidFill>
                <a:latin typeface="Calibri" panose="020F0502020204030204" pitchFamily="34" charset="0"/>
                <a:cs typeface="Calibri" panose="020F0502020204030204" pitchFamily="34" charset="0"/>
              </a:rPr>
              <a:t> por ser tan parecida? Paradoja de rivalidad</a:t>
            </a:r>
            <a:br>
              <a:rPr lang="es-AR" sz="2800" kern="100" dirty="0">
                <a:solidFill>
                  <a:schemeClr val="tx1">
                    <a:lumMod val="65000"/>
                    <a:lumOff val="35000"/>
                  </a:schemeClr>
                </a:solidFill>
                <a:effectLst/>
                <a:latin typeface="Calibri" panose="020F0502020204030204" pitchFamily="34" charset="0"/>
                <a:ea typeface="Calibri" panose="020F0502020204030204" pitchFamily="34" charset="0"/>
                <a:cs typeface="Calibri" panose="020F0502020204030204" pitchFamily="34" charset="0"/>
              </a:rPr>
            </a:br>
            <a:endParaRPr lang="es-AR" sz="2000" dirty="0"/>
          </a:p>
        </p:txBody>
      </p:sp>
    </p:spTree>
    <p:extLst>
      <p:ext uri="{BB962C8B-B14F-4D97-AF65-F5344CB8AC3E}">
        <p14:creationId xmlns:p14="http://schemas.microsoft.com/office/powerpoint/2010/main" val="31390167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bg>
      <p:bgPr>
        <a:blipFill>
          <a:blip r:embed="rId3">
            <a:alphaModFix/>
          </a:blip>
          <a:stretch>
            <a:fillRect/>
          </a:stretch>
        </a:blipFill>
        <a:effectLst/>
      </p:bgPr>
    </p:bg>
    <p:spTree>
      <p:nvGrpSpPr>
        <p:cNvPr id="1" name="Shape 53"/>
        <p:cNvGrpSpPr/>
        <p:nvPr/>
      </p:nvGrpSpPr>
      <p:grpSpPr>
        <a:xfrm>
          <a:off x="0" y="0"/>
          <a:ext cx="0" cy="0"/>
          <a:chOff x="0" y="0"/>
          <a:chExt cx="0" cy="0"/>
        </a:xfrm>
      </p:grpSpPr>
      <p:sp>
        <p:nvSpPr>
          <p:cNvPr id="6" name="CuadroTexto 5">
            <a:extLst>
              <a:ext uri="{FF2B5EF4-FFF2-40B4-BE49-F238E27FC236}">
                <a16:creationId xmlns:a16="http://schemas.microsoft.com/office/drawing/2014/main" id="{8828BD48-319A-B679-7CEE-BD42A3F431A8}"/>
              </a:ext>
            </a:extLst>
          </p:cNvPr>
          <p:cNvSpPr txBox="1"/>
          <p:nvPr/>
        </p:nvSpPr>
        <p:spPr>
          <a:xfrm>
            <a:off x="3387182" y="3198456"/>
            <a:ext cx="11513635" cy="5538311"/>
          </a:xfrm>
          <a:prstGeom prst="rect">
            <a:avLst/>
          </a:prstGeom>
          <a:noFill/>
        </p:spPr>
        <p:txBody>
          <a:bodyPr wrap="square" rtlCol="0">
            <a:spAutoFit/>
          </a:bodyPr>
          <a:lstStyle/>
          <a:p>
            <a:pPr algn="ctr"/>
            <a:r>
              <a:rPr lang="es-ES_tradnl" sz="3200" kern="100" dirty="0">
                <a:effectLst/>
                <a:latin typeface="Calibri" panose="020F0502020204030204" pitchFamily="34" charset="0"/>
                <a:ea typeface="Calibri" panose="020F0502020204030204" pitchFamily="34" charset="0"/>
                <a:cs typeface="Times New Roman" panose="02020603050405020304" pitchFamily="18" charset="0"/>
              </a:rPr>
              <a:t>Reflexiones finales </a:t>
            </a:r>
            <a:endParaRPr lang="es-AR" sz="3200" kern="100"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es-ES_tradnl" sz="3200" kern="100" dirty="0">
                <a:effectLst/>
                <a:latin typeface="Calibri" panose="020F0502020204030204" pitchFamily="34" charset="0"/>
                <a:ea typeface="Calibri" panose="020F0502020204030204" pitchFamily="34" charset="0"/>
                <a:cs typeface="Times New Roman" panose="02020603050405020304" pitchFamily="18" charset="0"/>
              </a:rPr>
              <a:t>IA y Competencia </a:t>
            </a:r>
            <a:endParaRPr lang="es-AR" sz="3200" kern="100"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es-ES_tradnl" sz="3200" kern="100" dirty="0">
                <a:effectLst/>
                <a:latin typeface="Calibri" panose="020F0502020204030204" pitchFamily="34" charset="0"/>
                <a:ea typeface="Calibri" panose="020F0502020204030204" pitchFamily="34" charset="0"/>
                <a:cs typeface="Times New Roman" panose="02020603050405020304" pitchFamily="18" charset="0"/>
              </a:rPr>
              <a:t>INPUTS, TDM y usos permitidos (L&amp;E)</a:t>
            </a:r>
          </a:p>
          <a:p>
            <a:pPr algn="ctr"/>
            <a:r>
              <a:rPr lang="es-ES_tradnl" sz="3200" kern="100" dirty="0">
                <a:effectLst/>
                <a:latin typeface="Calibri" panose="020F0502020204030204" pitchFamily="34" charset="0"/>
                <a:ea typeface="Calibri" panose="020F0502020204030204" pitchFamily="34" charset="0"/>
                <a:cs typeface="Times New Roman" panose="02020603050405020304" pitchFamily="18" charset="0"/>
              </a:rPr>
              <a:t>Dominio público generativo </a:t>
            </a:r>
          </a:p>
          <a:p>
            <a:pPr algn="ctr"/>
            <a:r>
              <a:rPr lang="es-ES_tradnl" sz="3200" kern="100" dirty="0">
                <a:latin typeface="Calibri" panose="020F0502020204030204" pitchFamily="34" charset="0"/>
                <a:ea typeface="Calibri" panose="020F0502020204030204" pitchFamily="34" charset="0"/>
                <a:cs typeface="Times New Roman" panose="02020603050405020304" pitchFamily="18" charset="0"/>
              </a:rPr>
              <a:t>Remuneración y</a:t>
            </a:r>
            <a:r>
              <a:rPr lang="es-ES_tradnl" sz="3200" kern="100" dirty="0">
                <a:effectLst/>
                <a:latin typeface="Calibri" panose="020F0502020204030204" pitchFamily="34" charset="0"/>
                <a:ea typeface="Calibri" panose="020F0502020204030204" pitchFamily="34" charset="0"/>
                <a:cs typeface="Times New Roman" panose="02020603050405020304" pitchFamily="18" charset="0"/>
              </a:rPr>
              <a:t> enriquecimiento sin causa </a:t>
            </a:r>
            <a:endParaRPr lang="es-AR" sz="3200" kern="1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s-ES_tradnl" sz="3200" kern="100"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es-ES_tradnl" sz="32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s-AR" sz="3200" kern="100"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es-ES_tradnl" sz="3200" kern="100" dirty="0">
                <a:effectLst/>
                <a:latin typeface="Calibri" panose="020F0502020204030204" pitchFamily="34" charset="0"/>
                <a:ea typeface="Calibri" panose="020F0502020204030204" pitchFamily="34" charset="0"/>
                <a:cs typeface="Times New Roman" panose="02020603050405020304" pitchFamily="18" charset="0"/>
              </a:rPr>
              <a:t>Futuro inmediato – </a:t>
            </a:r>
            <a:r>
              <a:rPr lang="es-ES_tradnl" sz="3200" i="1" kern="100" dirty="0">
                <a:effectLst/>
                <a:latin typeface="Calibri" panose="020F0502020204030204" pitchFamily="34" charset="0"/>
                <a:ea typeface="Calibri" panose="020F0502020204030204" pitchFamily="34" charset="0"/>
                <a:cs typeface="Times New Roman" panose="02020603050405020304" pitchFamily="18" charset="0"/>
              </a:rPr>
              <a:t>solo sé que no sé nada </a:t>
            </a:r>
            <a:endParaRPr lang="es-AR" sz="3200" i="1" kern="100"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es-ES_tradnl" sz="3200" kern="100" dirty="0">
                <a:effectLst/>
                <a:latin typeface="Calibri" panose="020F0502020204030204" pitchFamily="34" charset="0"/>
                <a:ea typeface="Calibri" panose="020F0502020204030204" pitchFamily="34" charset="0"/>
                <a:cs typeface="Times New Roman" panose="02020603050405020304" pitchFamily="18" charset="0"/>
              </a:rPr>
              <a:t>Expansión económica </a:t>
            </a:r>
            <a:r>
              <a:rPr lang="es-AR" sz="3200" kern="100" dirty="0">
                <a:effectLst/>
                <a:latin typeface="Calibri" panose="020F0502020204030204" pitchFamily="34" charset="0"/>
                <a:ea typeface="Calibri" panose="020F0502020204030204" pitchFamily="34" charset="0"/>
                <a:cs typeface="Times New Roman" panose="02020603050405020304" pitchFamily="18" charset="0"/>
              </a:rPr>
              <a:t>= demora de cambios sustanciales en PI</a:t>
            </a:r>
          </a:p>
          <a:p>
            <a:pPr algn="ctr"/>
            <a:r>
              <a:rPr lang="es-AR" sz="3200" kern="100" dirty="0">
                <a:effectLst/>
                <a:latin typeface="Calibri" panose="020F0502020204030204" pitchFamily="34" charset="0"/>
                <a:ea typeface="Calibri" panose="020F0502020204030204" pitchFamily="34" charset="0"/>
                <a:cs typeface="Times New Roman" panose="02020603050405020304" pitchFamily="18" charset="0"/>
              </a:rPr>
              <a:t>Falla de mercado</a:t>
            </a:r>
            <a:r>
              <a:rPr lang="es-ES_tradnl" sz="3200" kern="100" dirty="0">
                <a:effectLst/>
                <a:latin typeface="Calibri" panose="020F0502020204030204" pitchFamily="34" charset="0"/>
                <a:ea typeface="Calibri" panose="020F0502020204030204" pitchFamily="34" charset="0"/>
                <a:cs typeface="Times New Roman" panose="02020603050405020304" pitchFamily="18" charset="0"/>
              </a:rPr>
              <a:t> como acelerador </a:t>
            </a:r>
            <a:endParaRPr lang="es-AR" sz="3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70000"/>
              </a:lnSpc>
            </a:pPr>
            <a:br>
              <a:rPr lang="es-AR" sz="2800" kern="100" dirty="0">
                <a:solidFill>
                  <a:schemeClr val="tx1">
                    <a:lumMod val="65000"/>
                    <a:lumOff val="35000"/>
                  </a:schemeClr>
                </a:solidFill>
                <a:effectLst/>
                <a:latin typeface="Calibri" panose="020F0502020204030204" pitchFamily="34" charset="0"/>
                <a:ea typeface="Calibri" panose="020F0502020204030204" pitchFamily="34" charset="0"/>
                <a:cs typeface="Calibri" panose="020F0502020204030204" pitchFamily="34" charset="0"/>
              </a:rPr>
            </a:br>
            <a:endParaRPr lang="es-AR" sz="2000" dirty="0"/>
          </a:p>
        </p:txBody>
      </p:sp>
    </p:spTree>
    <p:extLst>
      <p:ext uri="{BB962C8B-B14F-4D97-AF65-F5344CB8AC3E}">
        <p14:creationId xmlns:p14="http://schemas.microsoft.com/office/powerpoint/2010/main" val="4455864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bg>
      <p:bgPr>
        <a:blipFill>
          <a:blip r:embed="rId3">
            <a:alphaModFix/>
          </a:blip>
          <a:stretch>
            <a:fillRect/>
          </a:stretch>
        </a:blipFill>
        <a:effectLst/>
      </p:bgPr>
    </p:bg>
    <p:spTree>
      <p:nvGrpSpPr>
        <p:cNvPr id="1" name="Shape 53"/>
        <p:cNvGrpSpPr/>
        <p:nvPr/>
      </p:nvGrpSpPr>
      <p:grpSpPr>
        <a:xfrm>
          <a:off x="0" y="0"/>
          <a:ext cx="0" cy="0"/>
          <a:chOff x="0" y="0"/>
          <a:chExt cx="0" cy="0"/>
        </a:xfrm>
      </p:grpSpPr>
      <p:sp>
        <p:nvSpPr>
          <p:cNvPr id="6" name="CuadroTexto 5">
            <a:extLst>
              <a:ext uri="{FF2B5EF4-FFF2-40B4-BE49-F238E27FC236}">
                <a16:creationId xmlns:a16="http://schemas.microsoft.com/office/drawing/2014/main" id="{8828BD48-319A-B679-7CEE-BD42A3F431A8}"/>
              </a:ext>
            </a:extLst>
          </p:cNvPr>
          <p:cNvSpPr txBox="1"/>
          <p:nvPr/>
        </p:nvSpPr>
        <p:spPr>
          <a:xfrm>
            <a:off x="3387182" y="4128671"/>
            <a:ext cx="11513635" cy="2029658"/>
          </a:xfrm>
          <a:prstGeom prst="rect">
            <a:avLst/>
          </a:prstGeom>
          <a:noFill/>
        </p:spPr>
        <p:txBody>
          <a:bodyPr wrap="square" rtlCol="0">
            <a:spAutoFit/>
          </a:bodyPr>
          <a:lstStyle/>
          <a:p>
            <a:pPr algn="ctr"/>
            <a:r>
              <a:rPr lang="es-ES" sz="4800" kern="100" dirty="0" err="1">
                <a:effectLst/>
                <a:latin typeface="Calibri" panose="020F0502020204030204" pitchFamily="34" charset="0"/>
                <a:ea typeface="Calibri" panose="020F0502020204030204" pitchFamily="34" charset="0"/>
                <a:cs typeface="Times New Roman" panose="02020603050405020304" pitchFamily="18" charset="0"/>
              </a:rPr>
              <a:t>Muito</a:t>
            </a:r>
            <a:r>
              <a:rPr lang="es-ES" sz="4800" kern="100" dirty="0">
                <a:effectLst/>
                <a:latin typeface="Calibri" panose="020F0502020204030204" pitchFamily="34" charset="0"/>
                <a:ea typeface="Calibri" panose="020F0502020204030204" pitchFamily="34" charset="0"/>
                <a:cs typeface="Times New Roman" panose="02020603050405020304" pitchFamily="18" charset="0"/>
              </a:rPr>
              <a:t> </a:t>
            </a:r>
            <a:r>
              <a:rPr lang="es-ES" sz="4800" kern="100" dirty="0" err="1">
                <a:effectLst/>
                <a:latin typeface="Calibri" panose="020F0502020204030204" pitchFamily="34" charset="0"/>
                <a:ea typeface="Calibri" panose="020F0502020204030204" pitchFamily="34" charset="0"/>
                <a:cs typeface="Times New Roman" panose="02020603050405020304" pitchFamily="18" charset="0"/>
              </a:rPr>
              <a:t>obrigado</a:t>
            </a:r>
            <a:endParaRPr lang="es-ES" sz="4800" kern="100" dirty="0">
              <a:latin typeface="Calibri" panose="020F0502020204030204" pitchFamily="34" charset="0"/>
              <a:ea typeface="Calibri" panose="020F0502020204030204" pitchFamily="34" charset="0"/>
              <a:cs typeface="Times New Roman" panose="02020603050405020304" pitchFamily="18" charset="0"/>
            </a:endParaRPr>
          </a:p>
          <a:p>
            <a:pPr algn="ctr"/>
            <a:r>
              <a:rPr lang="es-ES" sz="4400" kern="100" dirty="0">
                <a:effectLst/>
                <a:latin typeface="Calibri" panose="020F0502020204030204" pitchFamily="34" charset="0"/>
                <a:ea typeface="Calibri" panose="020F0502020204030204" pitchFamily="34" charset="0"/>
                <a:cs typeface="Times New Roman" panose="02020603050405020304" pitchFamily="18" charset="0"/>
              </a:rPr>
              <a:t>por </a:t>
            </a:r>
            <a:r>
              <a:rPr lang="es-ES" sz="4400" kern="100" dirty="0" err="1">
                <a:effectLst/>
                <a:latin typeface="Calibri" panose="020F0502020204030204" pitchFamily="34" charset="0"/>
                <a:ea typeface="Calibri" panose="020F0502020204030204" pitchFamily="34" charset="0"/>
                <a:cs typeface="Times New Roman" panose="02020603050405020304" pitchFamily="18" charset="0"/>
              </a:rPr>
              <a:t>sua</a:t>
            </a:r>
            <a:r>
              <a:rPr lang="es-ES" sz="4400" kern="100" dirty="0">
                <a:effectLst/>
                <a:latin typeface="Calibri" panose="020F0502020204030204" pitchFamily="34" charset="0"/>
                <a:ea typeface="Calibri" panose="020F0502020204030204" pitchFamily="34" charset="0"/>
                <a:cs typeface="Times New Roman" panose="02020603050405020304" pitchFamily="18" charset="0"/>
              </a:rPr>
              <a:t> </a:t>
            </a:r>
            <a:r>
              <a:rPr lang="es-ES" sz="4400" kern="100" dirty="0" err="1">
                <a:effectLst/>
                <a:latin typeface="Calibri" panose="020F0502020204030204" pitchFamily="34" charset="0"/>
                <a:ea typeface="Calibri" panose="020F0502020204030204" pitchFamily="34" charset="0"/>
                <a:cs typeface="Times New Roman" panose="02020603050405020304" pitchFamily="18" charset="0"/>
              </a:rPr>
              <a:t>atenção</a:t>
            </a:r>
            <a:endParaRPr lang="es-AR" sz="4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70000"/>
              </a:lnSpc>
            </a:pPr>
            <a:br>
              <a:rPr lang="es-AR" sz="2800" kern="100" dirty="0">
                <a:solidFill>
                  <a:schemeClr val="tx1">
                    <a:lumMod val="65000"/>
                    <a:lumOff val="35000"/>
                  </a:schemeClr>
                </a:solidFill>
                <a:effectLst/>
                <a:latin typeface="Calibri" panose="020F0502020204030204" pitchFamily="34" charset="0"/>
                <a:ea typeface="Calibri" panose="020F0502020204030204" pitchFamily="34" charset="0"/>
                <a:cs typeface="Calibri" panose="020F0502020204030204" pitchFamily="34" charset="0"/>
              </a:rPr>
            </a:br>
            <a:endParaRPr lang="es-AR" sz="2000" dirty="0"/>
          </a:p>
        </p:txBody>
      </p:sp>
    </p:spTree>
    <p:extLst>
      <p:ext uri="{BB962C8B-B14F-4D97-AF65-F5344CB8AC3E}">
        <p14:creationId xmlns:p14="http://schemas.microsoft.com/office/powerpoint/2010/main" val="1869835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bg>
      <p:bgPr>
        <a:blipFill>
          <a:blip r:embed="rId3">
            <a:alphaModFix/>
          </a:blip>
          <a:stretch>
            <a:fillRect/>
          </a:stretch>
        </a:blipFill>
        <a:effectLst/>
      </p:bgPr>
    </p:bg>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2404534" y="2701433"/>
            <a:ext cx="13716000" cy="6408699"/>
          </a:xfrm>
          <a:prstGeom prst="rect">
            <a:avLst/>
          </a:prstGeom>
        </p:spPr>
        <p:txBody>
          <a:bodyPr spcFirstLastPara="1" wrap="square" lIns="182850" tIns="182850" rIns="182850" bIns="182850" anchor="b" anchorCtr="0">
            <a:noAutofit/>
          </a:bodyPr>
          <a:lstStyle/>
          <a:p>
            <a:pPr algn="l">
              <a:lnSpc>
                <a:spcPct val="150000"/>
              </a:lnSpc>
            </a:pPr>
            <a:r>
              <a:rPr lang="es-ES_tradnl" sz="3200" b="1"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Cuestiones relacionadas a esta ponencia </a:t>
            </a:r>
            <a:br>
              <a:rPr lang="es-AR" sz="3200" b="1"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br>
            <a:r>
              <a:rPr lang="es-ES_tradnl" sz="3200" b="1"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Tecnologías digitales, IA generativa y propiedad intelectual</a:t>
            </a:r>
            <a:br>
              <a:rPr lang="es-ES_tradnl" sz="32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br>
            <a:br>
              <a:rPr lang="es-AR" sz="32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br>
            <a:r>
              <a:rPr lang="es-ES_tradnl" sz="32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  Protección de la IA y nuevas tecnologías por derechos de propiedad intelectual</a:t>
            </a:r>
            <a:br>
              <a:rPr lang="es-AR" sz="32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br>
            <a:r>
              <a:rPr lang="es-ES_tradnl" sz="32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  Uso de material protegido por PI en el entrenamiento de IA generativa</a:t>
            </a:r>
            <a:br>
              <a:rPr lang="es-AR" sz="32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br>
            <a:r>
              <a:rPr lang="es-ES_tradnl" sz="32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  Protección del resultante de IA por PI</a:t>
            </a:r>
            <a:br>
              <a:rPr lang="es-ES_tradnl" sz="32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br>
            <a:r>
              <a:rPr lang="es-ES_tradnl" sz="32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  Dinámica normativa y mercado </a:t>
            </a:r>
            <a:br>
              <a:rPr lang="es-AR" sz="1800" kern="100" dirty="0">
                <a:effectLst/>
                <a:latin typeface="Calibri" panose="020F0502020204030204" pitchFamily="34" charset="0"/>
                <a:ea typeface="Calibri" panose="020F0502020204030204" pitchFamily="34" charset="0"/>
                <a:cs typeface="Times New Roman" panose="02020603050405020304" pitchFamily="18" charset="0"/>
              </a:rPr>
            </a:br>
            <a:endParaRPr sz="5400" dirty="0"/>
          </a:p>
        </p:txBody>
      </p:sp>
    </p:spTree>
    <p:extLst>
      <p:ext uri="{BB962C8B-B14F-4D97-AF65-F5344CB8AC3E}">
        <p14:creationId xmlns:p14="http://schemas.microsoft.com/office/powerpoint/2010/main" val="3586766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bg>
      <p:bgPr>
        <a:blipFill>
          <a:blip r:embed="rId3">
            <a:alphaModFix/>
          </a:blip>
          <a:stretch>
            <a:fillRect/>
          </a:stretch>
        </a:blipFill>
        <a:effectLst/>
      </p:bgPr>
    </p:bg>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860799" y="3090900"/>
            <a:ext cx="13749867" cy="4105200"/>
          </a:xfrm>
          <a:prstGeom prst="rect">
            <a:avLst/>
          </a:prstGeom>
        </p:spPr>
        <p:txBody>
          <a:bodyPr spcFirstLastPara="1" wrap="square" lIns="182850" tIns="182850" rIns="182850" bIns="182850" anchor="b" anchorCtr="0">
            <a:noAutofit/>
          </a:bodyPr>
          <a:lstStyle/>
          <a:p>
            <a:pPr algn="l"/>
            <a:br>
              <a:rPr lang="es-ES_tradnl" sz="32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br>
            <a:r>
              <a:rPr lang="es-ES_tradnl" sz="36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Fonogramas </a:t>
            </a:r>
            <a:br>
              <a:rPr lang="es-AR" sz="36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br>
            <a:r>
              <a:rPr lang="es-ES_tradnl" sz="36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Cinematografía</a:t>
            </a:r>
            <a:br>
              <a:rPr lang="es-AR" sz="36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br>
            <a:br>
              <a:rPr lang="es-AR" sz="3600" kern="100" dirty="0">
                <a:solidFill>
                  <a:schemeClr val="tx1">
                    <a:lumMod val="65000"/>
                    <a:lumOff val="35000"/>
                  </a:schemeClr>
                </a:solidFill>
                <a:latin typeface="Calibri" panose="020F0502020204030204" pitchFamily="34" charset="0"/>
                <a:cs typeface="Times New Roman" panose="02020603050405020304" pitchFamily="18" charset="0"/>
              </a:rPr>
            </a:br>
            <a:r>
              <a:rPr lang="es-AR" sz="3600" kern="100" dirty="0" err="1">
                <a:solidFill>
                  <a:schemeClr val="tx1">
                    <a:lumMod val="65000"/>
                    <a:lumOff val="35000"/>
                  </a:schemeClr>
                </a:solidFill>
                <a:latin typeface="Calibri" panose="020F0502020204030204" pitchFamily="34" charset="0"/>
                <a:cs typeface="Times New Roman" panose="02020603050405020304" pitchFamily="18" charset="0"/>
              </a:rPr>
              <a:t>ávis</a:t>
            </a:r>
            <a:r>
              <a:rPr lang="es-AR" sz="3600" kern="100" dirty="0">
                <a:solidFill>
                  <a:schemeClr val="tx1">
                    <a:lumMod val="65000"/>
                    <a:lumOff val="35000"/>
                  </a:schemeClr>
                </a:solidFill>
                <a:latin typeface="Calibri" panose="020F0502020204030204" pitchFamily="34" charset="0"/>
                <a:cs typeface="Times New Roman" panose="02020603050405020304" pitchFamily="18" charset="0"/>
              </a:rPr>
              <a:t> </a:t>
            </a:r>
            <a:r>
              <a:rPr lang="es-AR" sz="3600" kern="100" dirty="0" err="1">
                <a:solidFill>
                  <a:schemeClr val="tx1">
                    <a:lumMod val="65000"/>
                    <a:lumOff val="35000"/>
                  </a:schemeClr>
                </a:solidFill>
                <a:latin typeface="Calibri" panose="020F0502020204030204" pitchFamily="34" charset="0"/>
                <a:cs typeface="Times New Roman" panose="02020603050405020304" pitchFamily="18" charset="0"/>
              </a:rPr>
              <a:t>rára</a:t>
            </a:r>
            <a:br>
              <a:rPr lang="es-AR" sz="3600" kern="100" dirty="0">
                <a:solidFill>
                  <a:schemeClr val="tx1">
                    <a:lumMod val="65000"/>
                    <a:lumOff val="35000"/>
                  </a:schemeClr>
                </a:solidFill>
                <a:latin typeface="Calibri" panose="020F0502020204030204" pitchFamily="34" charset="0"/>
                <a:cs typeface="Times New Roman" panose="02020603050405020304" pitchFamily="18" charset="0"/>
              </a:rPr>
            </a:br>
            <a:r>
              <a:rPr lang="es-ES_tradnl" sz="3600" kern="100" dirty="0">
                <a:solidFill>
                  <a:schemeClr val="tx1">
                    <a:lumMod val="65000"/>
                    <a:lumOff val="35000"/>
                  </a:schemeClr>
                </a:solidFill>
                <a:latin typeface="Calibri" panose="020F0502020204030204" pitchFamily="34" charset="0"/>
                <a:cs typeface="Times New Roman" panose="02020603050405020304" pitchFamily="18" charset="0"/>
              </a:rPr>
              <a:t>Software</a:t>
            </a:r>
            <a:br>
              <a:rPr lang="es-AR" sz="36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br>
            <a:r>
              <a:rPr lang="es-ES_tradnl" sz="36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t>Organismos genéticamente modificados</a:t>
            </a:r>
            <a:endParaRPr sz="5400" dirty="0"/>
          </a:p>
        </p:txBody>
      </p:sp>
    </p:spTree>
    <p:extLst>
      <p:ext uri="{BB962C8B-B14F-4D97-AF65-F5344CB8AC3E}">
        <p14:creationId xmlns:p14="http://schemas.microsoft.com/office/powerpoint/2010/main" val="3599467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bg>
      <p:bgPr>
        <a:blipFill>
          <a:blip r:embed="rId3">
            <a:alphaModFix/>
          </a:blip>
          <a:stretch>
            <a:fillRect/>
          </a:stretch>
        </a:blipFill>
        <a:effectLst/>
      </p:bgPr>
    </p:bg>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6976533" y="2416630"/>
            <a:ext cx="9245600" cy="6680238"/>
          </a:xfrm>
          <a:prstGeom prst="rect">
            <a:avLst/>
          </a:prstGeom>
        </p:spPr>
        <p:txBody>
          <a:bodyPr spcFirstLastPara="1" wrap="square" lIns="182850" tIns="182850" rIns="182850" bIns="182850" anchor="b" anchorCtr="0">
            <a:noAutofit/>
          </a:bodyPr>
          <a:lstStyle/>
          <a:p>
            <a:br>
              <a:rPr lang="es-ES_tradnl" sz="32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br>
            <a:br>
              <a:rPr lang="es-AR" sz="32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br>
            <a:r>
              <a:rPr lang="es-ES_tradnl" sz="3600" kern="100" dirty="0">
                <a:effectLst/>
                <a:latin typeface="Calibri" panose="020F0502020204030204" pitchFamily="34" charset="0"/>
                <a:ea typeface="Calibri" panose="020F0502020204030204" pitchFamily="34" charset="0"/>
                <a:cs typeface="Times New Roman" panose="02020603050405020304" pitchFamily="18" charset="0"/>
              </a:rPr>
              <a:t>Ante la posibilidad de evaluar un derecho nuevo, se prefirió apelar a los derechos ya establecidos, aprovechando amplia adopción del marco internacional.</a:t>
            </a:r>
            <a:br>
              <a:rPr lang="es-AR" sz="3600" kern="100" dirty="0">
                <a:effectLst/>
                <a:latin typeface="Calibri" panose="020F0502020204030204" pitchFamily="34" charset="0"/>
                <a:ea typeface="Calibri" panose="020F0502020204030204" pitchFamily="34" charset="0"/>
                <a:cs typeface="Times New Roman" panose="02020603050405020304" pitchFamily="18" charset="0"/>
              </a:rPr>
            </a:br>
            <a:r>
              <a:rPr lang="es-ES_tradnl" sz="3600" kern="100" dirty="0">
                <a:effectLst/>
                <a:latin typeface="Calibri" panose="020F0502020204030204" pitchFamily="34" charset="0"/>
                <a:ea typeface="Calibri" panose="020F0502020204030204" pitchFamily="34" charset="0"/>
                <a:cs typeface="Times New Roman" panose="02020603050405020304" pitchFamily="18" charset="0"/>
              </a:rPr>
              <a:t> </a:t>
            </a:r>
            <a:br>
              <a:rPr lang="es-AR" sz="3600" kern="100" dirty="0">
                <a:effectLst/>
                <a:latin typeface="Calibri" panose="020F0502020204030204" pitchFamily="34" charset="0"/>
                <a:ea typeface="Calibri" panose="020F0502020204030204" pitchFamily="34" charset="0"/>
                <a:cs typeface="Times New Roman" panose="02020603050405020304" pitchFamily="18" charset="0"/>
              </a:rPr>
            </a:br>
            <a:r>
              <a:rPr lang="es-ES_tradnl" sz="3600" kern="100" dirty="0">
                <a:effectLst/>
                <a:latin typeface="Calibri" panose="020F0502020204030204" pitchFamily="34" charset="0"/>
                <a:ea typeface="Calibri" panose="020F0502020204030204" pitchFamily="34" charset="0"/>
                <a:cs typeface="Times New Roman" panose="02020603050405020304" pitchFamily="18" charset="0"/>
              </a:rPr>
              <a:t>Frente a nuevos desafíos, la industria suele reclamar ampliar los criterios de los DPI existentes, expandir las fronteras. </a:t>
            </a:r>
            <a:br>
              <a:rPr lang="es-AR" sz="3200" kern="100" dirty="0">
                <a:effectLst/>
                <a:latin typeface="Calibri" panose="020F0502020204030204" pitchFamily="34" charset="0"/>
                <a:ea typeface="Calibri" panose="020F0502020204030204" pitchFamily="34" charset="0"/>
                <a:cs typeface="Times New Roman" panose="02020603050405020304" pitchFamily="18" charset="0"/>
              </a:rPr>
            </a:br>
            <a:endParaRPr sz="5400" b="1" dirty="0"/>
          </a:p>
        </p:txBody>
      </p:sp>
      <p:pic>
        <p:nvPicPr>
          <p:cNvPr id="1026" name="Picture 2" descr="Vinil - Adios Sui Generis 1 - Sui Generis | MercadoLivre">
            <a:extLst>
              <a:ext uri="{FF2B5EF4-FFF2-40B4-BE49-F238E27FC236}">
                <a16:creationId xmlns:a16="http://schemas.microsoft.com/office/drawing/2014/main" id="{B5C75D17-6188-9C0F-C5A0-BF89B27F4F0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5467" y="3594100"/>
            <a:ext cx="6350000" cy="6337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5588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bg>
      <p:bgPr>
        <a:blipFill>
          <a:blip r:embed="rId3">
            <a:alphaModFix/>
          </a:blip>
          <a:stretch>
            <a:fillRect/>
          </a:stretch>
        </a:blipFill>
        <a:effectLst/>
      </p:bgPr>
    </p:bg>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2269066" y="2150534"/>
            <a:ext cx="13749867" cy="7272866"/>
          </a:xfrm>
          <a:prstGeom prst="rect">
            <a:avLst/>
          </a:prstGeom>
        </p:spPr>
        <p:txBody>
          <a:bodyPr spcFirstLastPara="1" wrap="square" lIns="182850" tIns="182850" rIns="182850" bIns="182850" anchor="b" anchorCtr="0">
            <a:noAutofit/>
          </a:bodyPr>
          <a:lstStyle/>
          <a:p>
            <a:pPr algn="l"/>
            <a:br>
              <a:rPr lang="es-ES_tradnl" sz="3200" kern="1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rPr>
            </a:br>
            <a:br>
              <a:rPr lang="es-AR" sz="3600" b="1" kern="100" dirty="0">
                <a:solidFill>
                  <a:schemeClr val="tx1">
                    <a:lumMod val="65000"/>
                    <a:lumOff val="35000"/>
                  </a:schemeClr>
                </a:solidFill>
                <a:latin typeface="Calibri" panose="020F0502020204030204" pitchFamily="34" charset="0"/>
                <a:cs typeface="Times New Roman" panose="02020603050405020304" pitchFamily="18" charset="0"/>
              </a:rPr>
            </a:br>
            <a:r>
              <a:rPr lang="es-ES_tradnl" sz="3200" kern="100" dirty="0">
                <a:solidFill>
                  <a:schemeClr val="tx1">
                    <a:lumMod val="65000"/>
                    <a:lumOff val="35000"/>
                  </a:schemeClr>
                </a:solidFill>
                <a:latin typeface="Calibri" panose="020F0502020204030204" pitchFamily="34" charset="0"/>
                <a:cs typeface="Calibri" panose="020F0502020204030204" pitchFamily="34" charset="0"/>
              </a:rPr>
              <a:t>Qué pasa con la IA generativa? En el contexto actual, la propia tecnología y los actores que involucra están midiendo fuerzas en un marco de gran incertidumbre. </a:t>
            </a:r>
            <a:br>
              <a:rPr lang="es-AR" sz="3200" kern="100" dirty="0">
                <a:solidFill>
                  <a:schemeClr val="tx1">
                    <a:lumMod val="65000"/>
                    <a:lumOff val="35000"/>
                  </a:schemeClr>
                </a:solidFill>
                <a:latin typeface="Calibri" panose="020F0502020204030204" pitchFamily="34" charset="0"/>
                <a:cs typeface="Calibri" panose="020F0502020204030204" pitchFamily="34" charset="0"/>
              </a:rPr>
            </a:br>
            <a:r>
              <a:rPr lang="es-ES_tradnl" sz="3200" kern="100" dirty="0">
                <a:solidFill>
                  <a:schemeClr val="tx1">
                    <a:lumMod val="65000"/>
                    <a:lumOff val="35000"/>
                  </a:schemeClr>
                </a:solidFill>
                <a:latin typeface="Calibri" panose="020F0502020204030204" pitchFamily="34" charset="0"/>
                <a:cs typeface="Calibri" panose="020F0502020204030204" pitchFamily="34" charset="0"/>
              </a:rPr>
              <a:t> </a:t>
            </a:r>
            <a:br>
              <a:rPr lang="es-AR" sz="3200" kern="100" dirty="0">
                <a:solidFill>
                  <a:schemeClr val="tx1">
                    <a:lumMod val="65000"/>
                    <a:lumOff val="35000"/>
                  </a:schemeClr>
                </a:solidFill>
                <a:latin typeface="Calibri" panose="020F0502020204030204" pitchFamily="34" charset="0"/>
                <a:cs typeface="Calibri" panose="020F0502020204030204" pitchFamily="34" charset="0"/>
              </a:rPr>
            </a:br>
            <a:r>
              <a:rPr lang="es-ES_tradnl" sz="3200" kern="100" dirty="0">
                <a:solidFill>
                  <a:schemeClr val="tx1">
                    <a:lumMod val="65000"/>
                    <a:lumOff val="35000"/>
                  </a:schemeClr>
                </a:solidFill>
                <a:latin typeface="Calibri" panose="020F0502020204030204" pitchFamily="34" charset="0"/>
                <a:cs typeface="Calibri" panose="020F0502020204030204" pitchFamily="34" charset="0"/>
              </a:rPr>
              <a:t>Se podrían ampliar nuevamente los criterios de PI para acoger creaciones resultantes de IA? SI</a:t>
            </a:r>
            <a:br>
              <a:rPr lang="es-ES_tradnl" sz="3200" kern="100" dirty="0">
                <a:solidFill>
                  <a:schemeClr val="tx1">
                    <a:lumMod val="65000"/>
                    <a:lumOff val="35000"/>
                  </a:schemeClr>
                </a:solidFill>
                <a:latin typeface="Calibri" panose="020F0502020204030204" pitchFamily="34" charset="0"/>
                <a:cs typeface="Calibri" panose="020F0502020204030204" pitchFamily="34" charset="0"/>
              </a:rPr>
            </a:br>
            <a:br>
              <a:rPr lang="es-ES_tradnl" sz="3200" kern="100" dirty="0">
                <a:solidFill>
                  <a:schemeClr val="tx1">
                    <a:lumMod val="65000"/>
                    <a:lumOff val="35000"/>
                  </a:schemeClr>
                </a:solidFill>
                <a:latin typeface="Calibri" panose="020F0502020204030204" pitchFamily="34" charset="0"/>
                <a:cs typeface="Calibri" panose="020F0502020204030204" pitchFamily="34" charset="0"/>
              </a:rPr>
            </a:br>
            <a:r>
              <a:rPr lang="es-ES_tradnl" sz="3200" kern="100" dirty="0">
                <a:solidFill>
                  <a:schemeClr val="tx1">
                    <a:lumMod val="65000"/>
                    <a:lumOff val="35000"/>
                  </a:schemeClr>
                </a:solidFill>
                <a:latin typeface="Calibri" panose="020F0502020204030204" pitchFamily="34" charset="0"/>
                <a:cs typeface="Calibri" panose="020F0502020204030204" pitchFamily="34" charset="0"/>
              </a:rPr>
              <a:t>Criterios objetivos vs. criterios subjetivos de protección. </a:t>
            </a:r>
            <a:br>
              <a:rPr lang="es-AR" sz="3200" kern="100" dirty="0">
                <a:solidFill>
                  <a:schemeClr val="tx1">
                    <a:lumMod val="65000"/>
                    <a:lumOff val="35000"/>
                  </a:schemeClr>
                </a:solidFill>
                <a:latin typeface="Calibri" panose="020F0502020204030204" pitchFamily="34" charset="0"/>
                <a:cs typeface="Calibri" panose="020F0502020204030204" pitchFamily="34" charset="0"/>
              </a:rPr>
            </a:br>
            <a:r>
              <a:rPr lang="es-ES_tradnl" sz="3200" kern="100" dirty="0">
                <a:solidFill>
                  <a:schemeClr val="tx1">
                    <a:lumMod val="65000"/>
                    <a:lumOff val="35000"/>
                  </a:schemeClr>
                </a:solidFill>
                <a:latin typeface="Calibri" panose="020F0502020204030204" pitchFamily="34" charset="0"/>
                <a:cs typeface="Calibri" panose="020F0502020204030204" pitchFamily="34" charset="0"/>
              </a:rPr>
              <a:t>Criterio de inversión?</a:t>
            </a:r>
            <a:br>
              <a:rPr lang="es-AR" sz="3200" kern="100" dirty="0">
                <a:solidFill>
                  <a:schemeClr val="tx1">
                    <a:lumMod val="65000"/>
                    <a:lumOff val="35000"/>
                  </a:schemeClr>
                </a:solidFill>
                <a:latin typeface="Calibri" panose="020F0502020204030204" pitchFamily="34" charset="0"/>
                <a:cs typeface="Calibri" panose="020F0502020204030204" pitchFamily="34" charset="0"/>
              </a:rPr>
            </a:br>
            <a:br>
              <a:rPr lang="es-AR" sz="3200" kern="100" dirty="0">
                <a:solidFill>
                  <a:schemeClr val="tx1">
                    <a:lumMod val="65000"/>
                    <a:lumOff val="35000"/>
                  </a:schemeClr>
                </a:solidFill>
                <a:latin typeface="Calibri" panose="020F0502020204030204" pitchFamily="34" charset="0"/>
                <a:cs typeface="Calibri" panose="020F0502020204030204" pitchFamily="34" charset="0"/>
              </a:rPr>
            </a:br>
            <a:br>
              <a:rPr lang="es-AR" sz="3200" kern="100" dirty="0">
                <a:solidFill>
                  <a:schemeClr val="tx1">
                    <a:lumMod val="65000"/>
                    <a:lumOff val="35000"/>
                  </a:schemeClr>
                </a:solidFill>
                <a:latin typeface="Calibri" panose="020F0502020204030204" pitchFamily="34" charset="0"/>
                <a:cs typeface="Calibri" panose="020F0502020204030204" pitchFamily="34" charset="0"/>
              </a:rPr>
            </a:br>
            <a:endParaRPr sz="5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69554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bg>
      <p:bgPr>
        <a:blipFill>
          <a:blip r:embed="rId3">
            <a:alphaModFix/>
          </a:blip>
          <a:stretch>
            <a:fillRect/>
          </a:stretch>
        </a:blipFill>
        <a:effectLst/>
      </p:bgPr>
    </p:bg>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4355193" y="4140984"/>
            <a:ext cx="9577614" cy="6278581"/>
          </a:xfrm>
          <a:prstGeom prst="rect">
            <a:avLst/>
          </a:prstGeom>
          <a:noFill/>
        </p:spPr>
        <p:txBody>
          <a:bodyPr wrap="square">
            <a:spAutoFit/>
          </a:bodyPr>
          <a:lstStyle/>
          <a:p>
            <a:pPr algn="l">
              <a:buClr>
                <a:srgbClr val="000000"/>
              </a:buClr>
            </a:pPr>
            <a:r>
              <a:rPr lang="es-AR" sz="3200" i="1" dirty="0">
                <a:solidFill>
                  <a:srgbClr val="595959"/>
                </a:solidFill>
                <a:latin typeface="Calibri" panose="020F0502020204030204" pitchFamily="34" charset="0"/>
                <a:cs typeface="Calibri" panose="020F0502020204030204" pitchFamily="34" charset="0"/>
              </a:rPr>
              <a:t>Es el autor quien refleja la impronta personal original dando nacimiento a la protección.</a:t>
            </a:r>
            <a:br>
              <a:rPr lang="es-AR" sz="3200" dirty="0">
                <a:solidFill>
                  <a:srgbClr val="595959"/>
                </a:solidFill>
                <a:latin typeface="Calibri" panose="020F0502020204030204" pitchFamily="34" charset="0"/>
                <a:cs typeface="Calibri" panose="020F0502020204030204" pitchFamily="34" charset="0"/>
              </a:rPr>
            </a:br>
            <a:br>
              <a:rPr lang="es-AR" sz="3200" dirty="0">
                <a:solidFill>
                  <a:srgbClr val="595959"/>
                </a:solidFill>
                <a:latin typeface="Calibri" panose="020F0502020204030204" pitchFamily="34" charset="0"/>
                <a:cs typeface="Calibri" panose="020F0502020204030204" pitchFamily="34" charset="0"/>
              </a:rPr>
            </a:br>
            <a:r>
              <a:rPr lang="es-AR" sz="3200" dirty="0">
                <a:solidFill>
                  <a:srgbClr val="595959"/>
                </a:solidFill>
                <a:latin typeface="Calibri" panose="020F0502020204030204" pitchFamily="34" charset="0"/>
                <a:cs typeface="Calibri" panose="020F0502020204030204" pitchFamily="34" charset="0"/>
              </a:rPr>
              <a:t>Obra y la necesidad de originalidad en la ley argentina :</a:t>
            </a:r>
            <a:br>
              <a:rPr lang="es-AR" sz="2800" dirty="0">
                <a:solidFill>
                  <a:srgbClr val="595959"/>
                </a:solidFill>
                <a:latin typeface="Calibri" panose="020F0502020204030204" pitchFamily="34" charset="0"/>
                <a:cs typeface="Calibri" panose="020F0502020204030204" pitchFamily="34" charset="0"/>
              </a:rPr>
            </a:br>
            <a:r>
              <a:rPr lang="es-AR" sz="2800" dirty="0">
                <a:solidFill>
                  <a:srgbClr val="595959"/>
                </a:solidFill>
                <a:latin typeface="Calibri" panose="020F0502020204030204" pitchFamily="34" charset="0"/>
                <a:cs typeface="Calibri" panose="020F0502020204030204" pitchFamily="34" charset="0"/>
              </a:rPr>
              <a:t>“[…] </a:t>
            </a:r>
            <a:r>
              <a:rPr lang="es-AR" sz="3200" dirty="0">
                <a:solidFill>
                  <a:srgbClr val="595959"/>
                </a:solidFill>
                <a:latin typeface="Calibri" panose="020F0502020204030204" pitchFamily="34" charset="0"/>
                <a:cs typeface="Calibri" panose="020F0502020204030204" pitchFamily="34" charset="0"/>
              </a:rPr>
              <a:t>esa originalidad no es, por supuesto, absoluta. La mente humana no ‘crea’, sino que ‘combina’ de un modo distinto y novedoso imágenes intelectuales o sensibles ya existentes en la memoria. Nadie es, pues, ‘creador’, literalmente hablando </a:t>
            </a:r>
            <a:r>
              <a:rPr lang="es-AR" sz="2800" dirty="0">
                <a:solidFill>
                  <a:srgbClr val="595959"/>
                </a:solidFill>
                <a:latin typeface="Calibri" panose="020F0502020204030204" pitchFamily="34" charset="0"/>
                <a:cs typeface="Calibri" panose="020F0502020204030204" pitchFamily="34" charset="0"/>
              </a:rPr>
              <a:t>[…] </a:t>
            </a:r>
            <a:r>
              <a:rPr lang="es-AR" sz="2400" dirty="0">
                <a:solidFill>
                  <a:srgbClr val="595959"/>
                </a:solidFill>
                <a:latin typeface="Calibri" panose="020F0502020204030204" pitchFamily="34" charset="0"/>
                <a:cs typeface="Calibri" panose="020F0502020204030204" pitchFamily="34" charset="0"/>
              </a:rPr>
              <a:t>CNCIV, Sala A 18/11/1960.</a:t>
            </a:r>
            <a:br>
              <a:rPr lang="es-AR" sz="2400" dirty="0">
                <a:solidFill>
                  <a:srgbClr val="595959"/>
                </a:solidFill>
                <a:latin typeface="Calibri" panose="020F0502020204030204" pitchFamily="34" charset="0"/>
                <a:cs typeface="Calibri" panose="020F0502020204030204" pitchFamily="34" charset="0"/>
              </a:rPr>
            </a:br>
            <a:br>
              <a:rPr lang="es-AR" sz="1800" dirty="0">
                <a:solidFill>
                  <a:srgbClr val="595959"/>
                </a:solidFill>
                <a:latin typeface="Calibri" panose="020F0502020204030204" pitchFamily="34" charset="0"/>
                <a:cs typeface="Calibri" panose="020F0502020204030204" pitchFamily="34" charset="0"/>
              </a:rPr>
            </a:br>
            <a:br>
              <a:rPr lang="es-AR" sz="1800" dirty="0">
                <a:solidFill>
                  <a:srgbClr val="595959"/>
                </a:solidFill>
                <a:latin typeface="Calibri" panose="020F0502020204030204" pitchFamily="34" charset="0"/>
                <a:cs typeface="Calibri" panose="020F0502020204030204" pitchFamily="34" charset="0"/>
              </a:rPr>
            </a:br>
            <a:br>
              <a:rPr lang="es-AR" sz="1800" dirty="0">
                <a:solidFill>
                  <a:srgbClr val="595959"/>
                </a:solidFill>
                <a:latin typeface="Calibri" panose="020F0502020204030204" pitchFamily="34" charset="0"/>
                <a:cs typeface="Calibri" panose="020F0502020204030204" pitchFamily="34" charset="0"/>
              </a:rPr>
            </a:br>
            <a:endParaRPr sz="1800" dirty="0">
              <a:solidFill>
                <a:srgbClr val="595959"/>
              </a:solidFill>
              <a:latin typeface="Calibri" panose="020F0502020204030204" pitchFamily="34" charset="0"/>
              <a:cs typeface="Calibri" panose="020F0502020204030204" pitchFamily="34" charset="0"/>
            </a:endParaRPr>
          </a:p>
        </p:txBody>
      </p:sp>
      <p:sp>
        <p:nvSpPr>
          <p:cNvPr id="5" name="CuadroTexto 4">
            <a:extLst>
              <a:ext uri="{FF2B5EF4-FFF2-40B4-BE49-F238E27FC236}">
                <a16:creationId xmlns:a16="http://schemas.microsoft.com/office/drawing/2014/main" id="{A32D90D9-9668-2D3B-AFF6-6CEDCFAE660A}"/>
              </a:ext>
            </a:extLst>
          </p:cNvPr>
          <p:cNvSpPr txBox="1"/>
          <p:nvPr/>
        </p:nvSpPr>
        <p:spPr>
          <a:xfrm>
            <a:off x="4680857" y="2864114"/>
            <a:ext cx="8926286" cy="646331"/>
          </a:xfrm>
          <a:prstGeom prst="rect">
            <a:avLst/>
          </a:prstGeom>
          <a:noFill/>
        </p:spPr>
        <p:txBody>
          <a:bodyPr wrap="square">
            <a:spAutoFit/>
          </a:bodyPr>
          <a:lstStyle/>
          <a:p>
            <a:pPr algn="ctr"/>
            <a:r>
              <a:rPr lang="es-AR" sz="3600" b="1" dirty="0">
                <a:solidFill>
                  <a:srgbClr val="595959"/>
                </a:solidFill>
                <a:latin typeface="Calibri" panose="020F0502020204030204" pitchFamily="34" charset="0"/>
                <a:cs typeface="Calibri" panose="020F0502020204030204" pitchFamily="34" charset="0"/>
              </a:rPr>
              <a:t>Inteligencia artificial ¿se necesita un autor?</a:t>
            </a:r>
          </a:p>
        </p:txBody>
      </p:sp>
    </p:spTree>
    <p:extLst>
      <p:ext uri="{BB962C8B-B14F-4D97-AF65-F5344CB8AC3E}">
        <p14:creationId xmlns:p14="http://schemas.microsoft.com/office/powerpoint/2010/main" val="631530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bg>
      <p:bgPr>
        <a:blipFill>
          <a:blip r:embed="rId3">
            <a:alphaModFix/>
          </a:blip>
          <a:stretch>
            <a:fillRect/>
          </a:stretch>
        </a:blipFill>
        <a:effectLst/>
      </p:bgPr>
    </p:bg>
    <p:spTree>
      <p:nvGrpSpPr>
        <p:cNvPr id="1" name="Shape 53"/>
        <p:cNvGrpSpPr/>
        <p:nvPr/>
      </p:nvGrpSpPr>
      <p:grpSpPr>
        <a:xfrm>
          <a:off x="0" y="0"/>
          <a:ext cx="0" cy="0"/>
          <a:chOff x="0" y="0"/>
          <a:chExt cx="0" cy="0"/>
        </a:xfrm>
      </p:grpSpPr>
      <p:sp>
        <p:nvSpPr>
          <p:cNvPr id="6" name="CuadroTexto 5">
            <a:extLst>
              <a:ext uri="{FF2B5EF4-FFF2-40B4-BE49-F238E27FC236}">
                <a16:creationId xmlns:a16="http://schemas.microsoft.com/office/drawing/2014/main" id="{8828BD48-319A-B679-7CEE-BD42A3F431A8}"/>
              </a:ext>
            </a:extLst>
          </p:cNvPr>
          <p:cNvSpPr txBox="1"/>
          <p:nvPr/>
        </p:nvSpPr>
        <p:spPr>
          <a:xfrm>
            <a:off x="3488266" y="2656589"/>
            <a:ext cx="11311467" cy="5818516"/>
          </a:xfrm>
          <a:prstGeom prst="rect">
            <a:avLst/>
          </a:prstGeom>
          <a:noFill/>
        </p:spPr>
        <p:txBody>
          <a:bodyPr wrap="square" rtlCol="0">
            <a:spAutoFit/>
          </a:bodyPr>
          <a:lstStyle/>
          <a:p>
            <a:pPr algn="just">
              <a:lnSpc>
                <a:spcPct val="70000"/>
              </a:lnSpc>
            </a:pPr>
            <a:r>
              <a:rPr lang="es-MX" sz="2800" b="1" dirty="0">
                <a:solidFill>
                  <a:srgbClr val="595959"/>
                </a:solidFill>
                <a:latin typeface="Calibri" panose="020F0502020204030204" pitchFamily="34" charset="0"/>
                <a:cs typeface="Calibri" panose="020F0502020204030204" pitchFamily="34" charset="0"/>
              </a:rPr>
              <a:t>Inteligencia artificial: la originalidad autónoma</a:t>
            </a:r>
            <a:endParaRPr lang="es-AR" sz="2800" b="1" dirty="0">
              <a:solidFill>
                <a:srgbClr val="595959"/>
              </a:solidFill>
              <a:latin typeface="Calibri" panose="020F0502020204030204" pitchFamily="34" charset="0"/>
              <a:cs typeface="Calibri" panose="020F0502020204030204" pitchFamily="34" charset="0"/>
            </a:endParaRPr>
          </a:p>
          <a:p>
            <a:pPr algn="just"/>
            <a:r>
              <a:rPr lang="es-MX" sz="2800" kern="50" spc="-85" dirty="0">
                <a:solidFill>
                  <a:srgbClr val="595959"/>
                </a:solidFill>
                <a:effectLst/>
                <a:latin typeface="Calibri" panose="020F0502020204030204" pitchFamily="34" charset="0"/>
                <a:ea typeface="Calibri" panose="020F0502020204030204" pitchFamily="34" charset="0"/>
                <a:cs typeface="Calibri" panose="020F0502020204030204" pitchFamily="34" charset="0"/>
              </a:rPr>
              <a:t> </a:t>
            </a:r>
            <a:endParaRPr lang="es-AR"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s-MX" sz="2800" kern="0" dirty="0">
                <a:solidFill>
                  <a:srgbClr val="595959"/>
                </a:solidFill>
                <a:effectLst/>
                <a:latin typeface="Calibri" panose="020F0502020204030204" pitchFamily="34" charset="0"/>
                <a:ea typeface="Calibri" panose="020F0502020204030204" pitchFamily="34" charset="0"/>
                <a:cs typeface="Calibri" panose="020F0502020204030204" pitchFamily="34" charset="0"/>
              </a:rPr>
              <a:t>Si decidimos que hay que proteger el producido por Inteligencia Artificial, tenemos que pasar al siguiente paso.</a:t>
            </a:r>
            <a:endParaRPr lang="es-AR"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s-MX" sz="2800" kern="0" dirty="0">
                <a:solidFill>
                  <a:srgbClr val="595959"/>
                </a:solidFill>
                <a:effectLst/>
                <a:latin typeface="Calibri" panose="020F0502020204030204" pitchFamily="34" charset="0"/>
                <a:ea typeface="Calibri" panose="020F0502020204030204" pitchFamily="34" charset="0"/>
                <a:cs typeface="Calibri" panose="020F0502020204030204" pitchFamily="34" charset="0"/>
              </a:rPr>
              <a:t> </a:t>
            </a:r>
            <a:endParaRPr lang="es-AR"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335"/>
              </a:spcAft>
            </a:pPr>
            <a:r>
              <a:rPr lang="es-MX" sz="2800" kern="0" dirty="0">
                <a:solidFill>
                  <a:srgbClr val="595959"/>
                </a:solidFill>
                <a:effectLst/>
                <a:latin typeface="Calibri" panose="020F0502020204030204" pitchFamily="34" charset="0"/>
                <a:ea typeface="Calibri" panose="020F0502020204030204" pitchFamily="34" charset="0"/>
                <a:cs typeface="Calibri" panose="020F0502020204030204" pitchFamily="34" charset="0"/>
              </a:rPr>
              <a:t>Al romper la díada autor-obra nos debemos concentrar en la originalidad de la obra para ponderar la protección.</a:t>
            </a:r>
            <a:endParaRPr lang="es-AR"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s-MX" sz="2800" kern="0" dirty="0">
                <a:solidFill>
                  <a:srgbClr val="595959"/>
                </a:solidFill>
                <a:effectLst/>
                <a:latin typeface="Calibri" panose="020F0502020204030204" pitchFamily="34" charset="0"/>
                <a:ea typeface="Calibri" panose="020F0502020204030204" pitchFamily="34" charset="0"/>
                <a:cs typeface="Calibri" panose="020F0502020204030204" pitchFamily="34" charset="0"/>
              </a:rPr>
              <a:t> </a:t>
            </a:r>
            <a:endParaRPr lang="es-AR"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s-MX" sz="2800" kern="0" dirty="0">
                <a:solidFill>
                  <a:srgbClr val="595959"/>
                </a:solidFill>
                <a:effectLst/>
                <a:latin typeface="Calibri" panose="020F0502020204030204" pitchFamily="34" charset="0"/>
                <a:ea typeface="Calibri" panose="020F0502020204030204" pitchFamily="34" charset="0"/>
                <a:cs typeface="Calibri" panose="020F0502020204030204" pitchFamily="34" charset="0"/>
              </a:rPr>
              <a:t>Habrá que decidir qué tipo de protección, si es que hay alguna, debemos dar a las obras emergentes creadas por algoritmos inteligentes con poca o ninguna intervención humana. </a:t>
            </a:r>
            <a:endParaRPr lang="es-AR"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s-MX" sz="2800" kern="0" dirty="0">
                <a:solidFill>
                  <a:srgbClr val="595959"/>
                </a:solidFill>
                <a:effectLst/>
                <a:latin typeface="Calibri" panose="020F0502020204030204" pitchFamily="34" charset="0"/>
                <a:ea typeface="Calibri" panose="020F0502020204030204" pitchFamily="34" charset="0"/>
                <a:cs typeface="Calibri" panose="020F0502020204030204" pitchFamily="34" charset="0"/>
              </a:rPr>
              <a:t> </a:t>
            </a:r>
            <a:r>
              <a:rPr lang="en-US" sz="2800" kern="0" dirty="0">
                <a:solidFill>
                  <a:srgbClr val="595959"/>
                </a:solidFill>
                <a:effectLst/>
                <a:latin typeface="MS Gothic" panose="020B0609070205080204" pitchFamily="49" charset="-128"/>
                <a:ea typeface="Calibri" panose="020F0502020204030204" pitchFamily="34" charset="0"/>
                <a:cs typeface="MS Gothic" panose="020B0609070205080204" pitchFamily="49" charset="-128"/>
              </a:rPr>
              <a:t> </a:t>
            </a:r>
          </a:p>
          <a:p>
            <a:pPr algn="just"/>
            <a:r>
              <a:rPr lang="es-MX" sz="2800" kern="0" dirty="0">
                <a:solidFill>
                  <a:srgbClr val="595959"/>
                </a:solidFill>
                <a:effectLst/>
                <a:latin typeface="Calibri" panose="020F0502020204030204" pitchFamily="34" charset="0"/>
                <a:ea typeface="Calibri" panose="020F0502020204030204" pitchFamily="34" charset="0"/>
                <a:cs typeface="Calibri" panose="020F0502020204030204" pitchFamily="34" charset="0"/>
              </a:rPr>
              <a:t>¿Protección a la inversión? ¿al despliegue de recursos?</a:t>
            </a:r>
            <a:r>
              <a:rPr lang="en-US" sz="2800" kern="0" dirty="0">
                <a:solidFill>
                  <a:srgbClr val="595959"/>
                </a:solidFill>
                <a:effectLst/>
                <a:latin typeface="MS Gothic" panose="020B0609070205080204" pitchFamily="49" charset="-128"/>
                <a:ea typeface="Calibri" panose="020F0502020204030204" pitchFamily="34" charset="0"/>
                <a:cs typeface="MS Gothic" panose="020B0609070205080204" pitchFamily="49" charset="-128"/>
              </a:rPr>
              <a:t> </a:t>
            </a:r>
            <a:endParaRPr lang="es-AR" sz="2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s-AR" dirty="0"/>
          </a:p>
        </p:txBody>
      </p:sp>
    </p:spTree>
    <p:extLst>
      <p:ext uri="{BB962C8B-B14F-4D97-AF65-F5344CB8AC3E}">
        <p14:creationId xmlns:p14="http://schemas.microsoft.com/office/powerpoint/2010/main" val="4004701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bg>
      <p:bgPr>
        <a:blipFill>
          <a:blip r:embed="rId3">
            <a:alphaModFix/>
          </a:blip>
          <a:stretch>
            <a:fillRect/>
          </a:stretch>
        </a:blipFill>
        <a:effectLst/>
      </p:bgPr>
    </p:bg>
    <p:spTree>
      <p:nvGrpSpPr>
        <p:cNvPr id="1" name="Shape 53"/>
        <p:cNvGrpSpPr/>
        <p:nvPr/>
      </p:nvGrpSpPr>
      <p:grpSpPr>
        <a:xfrm>
          <a:off x="0" y="0"/>
          <a:ext cx="0" cy="0"/>
          <a:chOff x="0" y="0"/>
          <a:chExt cx="0" cy="0"/>
        </a:xfrm>
      </p:grpSpPr>
      <p:sp>
        <p:nvSpPr>
          <p:cNvPr id="6" name="CuadroTexto 5">
            <a:extLst>
              <a:ext uri="{FF2B5EF4-FFF2-40B4-BE49-F238E27FC236}">
                <a16:creationId xmlns:a16="http://schemas.microsoft.com/office/drawing/2014/main" id="{8828BD48-319A-B679-7CEE-BD42A3F431A8}"/>
              </a:ext>
            </a:extLst>
          </p:cNvPr>
          <p:cNvSpPr txBox="1"/>
          <p:nvPr/>
        </p:nvSpPr>
        <p:spPr>
          <a:xfrm>
            <a:off x="3387182" y="3788703"/>
            <a:ext cx="11513635" cy="3728585"/>
          </a:xfrm>
          <a:prstGeom prst="rect">
            <a:avLst/>
          </a:prstGeom>
          <a:noFill/>
        </p:spPr>
        <p:txBody>
          <a:bodyPr wrap="square" rtlCol="0">
            <a:spAutoFit/>
          </a:bodyPr>
          <a:lstStyle/>
          <a:p>
            <a:pPr>
              <a:lnSpc>
                <a:spcPct val="150000"/>
              </a:lnSpc>
            </a:pPr>
            <a:r>
              <a:rPr lang="es-ES_tradnl" sz="2800" kern="100" dirty="0">
                <a:solidFill>
                  <a:schemeClr val="tx1">
                    <a:lumMod val="65000"/>
                    <a:lumOff val="35000"/>
                  </a:schemeClr>
                </a:solidFill>
                <a:latin typeface="Calibri" panose="020F0502020204030204" pitchFamily="34" charset="0"/>
                <a:cs typeface="Calibri" panose="020F0502020204030204" pitchFamily="34" charset="0"/>
              </a:rPr>
              <a:t>Antes de resolver el OUTPUT hay que resolver el proceso desde el INPUT</a:t>
            </a:r>
            <a:endParaRPr lang="es-AR" sz="2800" kern="100" dirty="0">
              <a:solidFill>
                <a:schemeClr val="tx1">
                  <a:lumMod val="65000"/>
                  <a:lumOff val="35000"/>
                </a:schemeClr>
              </a:solidFill>
              <a:latin typeface="Calibri" panose="020F0502020204030204" pitchFamily="34" charset="0"/>
              <a:cs typeface="Calibri" panose="020F0502020204030204" pitchFamily="34" charset="0"/>
            </a:endParaRPr>
          </a:p>
          <a:p>
            <a:pPr marL="457200" indent="-457200">
              <a:lnSpc>
                <a:spcPct val="150000"/>
              </a:lnSpc>
              <a:buFont typeface="Arial" panose="020B0604020202020204" pitchFamily="34" charset="0"/>
              <a:buChar char="•"/>
            </a:pPr>
            <a:r>
              <a:rPr lang="es-ES_tradnl" sz="2800" kern="100" dirty="0">
                <a:solidFill>
                  <a:schemeClr val="tx1">
                    <a:lumMod val="65000"/>
                    <a:lumOff val="35000"/>
                  </a:schemeClr>
                </a:solidFill>
                <a:latin typeface="Calibri" panose="020F0502020204030204" pitchFamily="34" charset="0"/>
                <a:cs typeface="Calibri" panose="020F0502020204030204" pitchFamily="34" charset="0"/>
              </a:rPr>
              <a:t>Input data: Minería de textos y datos -recolección, reproducción, </a:t>
            </a:r>
            <a:r>
              <a:rPr lang="es-ES_tradnl" sz="2800" kern="100" dirty="0" err="1">
                <a:solidFill>
                  <a:schemeClr val="tx1">
                    <a:lumMod val="65000"/>
                    <a:lumOff val="35000"/>
                  </a:schemeClr>
                </a:solidFill>
                <a:latin typeface="Calibri" panose="020F0502020204030204" pitchFamily="34" charset="0"/>
                <a:cs typeface="Calibri" panose="020F0502020204030204" pitchFamily="34" charset="0"/>
              </a:rPr>
              <a:t>datasets</a:t>
            </a:r>
            <a:r>
              <a:rPr lang="es-ES_tradnl" sz="2800" kern="100" dirty="0">
                <a:solidFill>
                  <a:schemeClr val="tx1">
                    <a:lumMod val="65000"/>
                    <a:lumOff val="35000"/>
                  </a:schemeClr>
                </a:solidFill>
                <a:latin typeface="Calibri" panose="020F0502020204030204" pitchFamily="34" charset="0"/>
                <a:cs typeface="Calibri" panose="020F0502020204030204" pitchFamily="34" charset="0"/>
              </a:rPr>
              <a:t>.</a:t>
            </a:r>
            <a:endParaRPr lang="es-AR" sz="2800" kern="100" dirty="0">
              <a:solidFill>
                <a:schemeClr val="tx1">
                  <a:lumMod val="65000"/>
                  <a:lumOff val="35000"/>
                </a:schemeClr>
              </a:solidFill>
              <a:latin typeface="Calibri" panose="020F0502020204030204" pitchFamily="34" charset="0"/>
              <a:cs typeface="Calibri" panose="020F0502020204030204" pitchFamily="34" charset="0"/>
            </a:endParaRPr>
          </a:p>
          <a:p>
            <a:pPr marL="457200" indent="-457200">
              <a:lnSpc>
                <a:spcPct val="150000"/>
              </a:lnSpc>
              <a:buFont typeface="Arial" panose="020B0604020202020204" pitchFamily="34" charset="0"/>
              <a:buChar char="•"/>
            </a:pPr>
            <a:r>
              <a:rPr lang="es-ES_tradnl" sz="2800" kern="100" dirty="0">
                <a:solidFill>
                  <a:schemeClr val="tx1">
                    <a:lumMod val="65000"/>
                    <a:lumOff val="35000"/>
                  </a:schemeClr>
                </a:solidFill>
                <a:latin typeface="Calibri" panose="020F0502020204030204" pitchFamily="34" charset="0"/>
                <a:cs typeface="Calibri" panose="020F0502020204030204" pitchFamily="34" charset="0"/>
              </a:rPr>
              <a:t>Modelo IA generativo: entrenamiento -uso de la data-</a:t>
            </a:r>
            <a:endParaRPr lang="es-AR" sz="2800" kern="100" dirty="0">
              <a:solidFill>
                <a:schemeClr val="tx1">
                  <a:lumMod val="65000"/>
                  <a:lumOff val="35000"/>
                </a:schemeClr>
              </a:solidFill>
              <a:latin typeface="Calibri" panose="020F0502020204030204" pitchFamily="34" charset="0"/>
              <a:cs typeface="Calibri" panose="020F0502020204030204" pitchFamily="34" charset="0"/>
            </a:endParaRPr>
          </a:p>
          <a:p>
            <a:pPr marL="457200" indent="-457200">
              <a:lnSpc>
                <a:spcPct val="150000"/>
              </a:lnSpc>
              <a:buFont typeface="Arial" panose="020B0604020202020204" pitchFamily="34" charset="0"/>
              <a:buChar char="•"/>
            </a:pPr>
            <a:r>
              <a:rPr lang="es-ES_tradnl" sz="2800" kern="100" dirty="0">
                <a:solidFill>
                  <a:schemeClr val="tx1">
                    <a:lumMod val="65000"/>
                    <a:lumOff val="35000"/>
                  </a:schemeClr>
                </a:solidFill>
                <a:latin typeface="Calibri" panose="020F0502020204030204" pitchFamily="34" charset="0"/>
                <a:cs typeface="Calibri" panose="020F0502020204030204" pitchFamily="34" charset="0"/>
              </a:rPr>
              <a:t>Generación de nuevo contenido. </a:t>
            </a:r>
            <a:endParaRPr lang="es-AR" sz="2800" kern="100" dirty="0">
              <a:solidFill>
                <a:schemeClr val="tx1">
                  <a:lumMod val="65000"/>
                  <a:lumOff val="35000"/>
                </a:schemeClr>
              </a:solidFill>
              <a:latin typeface="Calibri" panose="020F0502020204030204" pitchFamily="34" charset="0"/>
              <a:cs typeface="Calibri" panose="020F0502020204030204" pitchFamily="34" charset="0"/>
            </a:endParaRPr>
          </a:p>
          <a:p>
            <a:pPr marL="457200" indent="-457200">
              <a:lnSpc>
                <a:spcPct val="150000"/>
              </a:lnSpc>
              <a:buFont typeface="Arial" panose="020B0604020202020204" pitchFamily="34" charset="0"/>
              <a:buChar char="•"/>
            </a:pPr>
            <a:r>
              <a:rPr lang="es-ES_tradnl" sz="2800" kern="100" dirty="0">
                <a:solidFill>
                  <a:schemeClr val="tx1">
                    <a:lumMod val="65000"/>
                    <a:lumOff val="35000"/>
                  </a:schemeClr>
                </a:solidFill>
                <a:latin typeface="Calibri" panose="020F0502020204030204" pitchFamily="34" charset="0"/>
                <a:cs typeface="Calibri" panose="020F0502020204030204" pitchFamily="34" charset="0"/>
              </a:rPr>
              <a:t>Output de nuevo contenido - rivalidad con contenido original</a:t>
            </a:r>
            <a:br>
              <a:rPr lang="es-AR" sz="2800" kern="100" dirty="0">
                <a:solidFill>
                  <a:schemeClr val="tx1">
                    <a:lumMod val="65000"/>
                    <a:lumOff val="35000"/>
                  </a:schemeClr>
                </a:solidFill>
                <a:effectLst/>
                <a:latin typeface="Calibri" panose="020F0502020204030204" pitchFamily="34" charset="0"/>
                <a:ea typeface="Calibri" panose="020F0502020204030204" pitchFamily="34" charset="0"/>
                <a:cs typeface="Calibri" panose="020F0502020204030204" pitchFamily="34" charset="0"/>
              </a:rPr>
            </a:br>
            <a:endParaRPr lang="es-AR" sz="2000" dirty="0"/>
          </a:p>
        </p:txBody>
      </p:sp>
    </p:spTree>
    <p:extLst>
      <p:ext uri="{BB962C8B-B14F-4D97-AF65-F5344CB8AC3E}">
        <p14:creationId xmlns:p14="http://schemas.microsoft.com/office/powerpoint/2010/main" val="31427263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bg>
      <p:bgPr>
        <a:blipFill>
          <a:blip r:embed="rId3">
            <a:alphaModFix/>
          </a:blip>
          <a:stretch>
            <a:fillRect/>
          </a:stretch>
        </a:blipFill>
        <a:effectLst/>
      </p:bgPr>
    </p:bg>
    <p:spTree>
      <p:nvGrpSpPr>
        <p:cNvPr id="1" name="Shape 53"/>
        <p:cNvGrpSpPr/>
        <p:nvPr/>
      </p:nvGrpSpPr>
      <p:grpSpPr>
        <a:xfrm>
          <a:off x="0" y="0"/>
          <a:ext cx="0" cy="0"/>
          <a:chOff x="0" y="0"/>
          <a:chExt cx="0" cy="0"/>
        </a:xfrm>
      </p:grpSpPr>
      <p:sp>
        <p:nvSpPr>
          <p:cNvPr id="6" name="CuadroTexto 5">
            <a:extLst>
              <a:ext uri="{FF2B5EF4-FFF2-40B4-BE49-F238E27FC236}">
                <a16:creationId xmlns:a16="http://schemas.microsoft.com/office/drawing/2014/main" id="{8828BD48-319A-B679-7CEE-BD42A3F431A8}"/>
              </a:ext>
            </a:extLst>
          </p:cNvPr>
          <p:cNvSpPr txBox="1"/>
          <p:nvPr/>
        </p:nvSpPr>
        <p:spPr>
          <a:xfrm>
            <a:off x="3387182" y="3739717"/>
            <a:ext cx="11513635" cy="4247317"/>
          </a:xfrm>
          <a:prstGeom prst="rect">
            <a:avLst/>
          </a:prstGeom>
          <a:noFill/>
        </p:spPr>
        <p:txBody>
          <a:bodyPr wrap="square" rtlCol="0">
            <a:spAutoFit/>
          </a:bodyPr>
          <a:lstStyle/>
          <a:p>
            <a:r>
              <a:rPr lang="es-ES_tradnl" sz="3000" kern="100" dirty="0">
                <a:effectLst/>
                <a:latin typeface="Calibri" panose="020F0502020204030204" pitchFamily="34" charset="0"/>
                <a:ea typeface="Calibri" panose="020F0502020204030204" pitchFamily="34" charset="0"/>
                <a:cs typeface="Times New Roman" panose="02020603050405020304" pitchFamily="18" charset="0"/>
              </a:rPr>
              <a:t>Minería de textos y datos margen para utilizar obras protegidas al amparo de limitaciones y excepciones.</a:t>
            </a:r>
          </a:p>
          <a:p>
            <a:endParaRPr lang="es-ES_tradnl" sz="3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s-ES_tradnl" sz="3000" kern="100" dirty="0">
                <a:latin typeface="Calibri" panose="020F0502020204030204" pitchFamily="34" charset="0"/>
                <a:ea typeface="Calibri" panose="020F0502020204030204" pitchFamily="34" charset="0"/>
                <a:cs typeface="Times New Roman" panose="02020603050405020304" pitchFamily="18" charset="0"/>
              </a:rPr>
              <a:t>TDM no es el OUTPUT, son cuestiones entrelazadas que hay que resolver sin confundir. </a:t>
            </a:r>
            <a:endParaRPr lang="es-AR" sz="3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s-ES_tradnl" sz="30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s-AR" sz="3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s-ES_tradnl" sz="3000" kern="100" dirty="0">
                <a:effectLst/>
                <a:latin typeface="Calibri" panose="020F0502020204030204" pitchFamily="34" charset="0"/>
                <a:ea typeface="Calibri" panose="020F0502020204030204" pitchFamily="34" charset="0"/>
                <a:cs typeface="Times New Roman" panose="02020603050405020304" pitchFamily="18" charset="0"/>
              </a:rPr>
              <a:t>Hay una ventaja o beneficio resultante de ejercer actividad de TDM ¿quién la apropia?</a:t>
            </a:r>
            <a:br>
              <a:rPr lang="es-AR" sz="3000" kern="100" dirty="0">
                <a:solidFill>
                  <a:schemeClr val="tx1">
                    <a:lumMod val="65000"/>
                    <a:lumOff val="35000"/>
                  </a:schemeClr>
                </a:solidFill>
                <a:effectLst/>
                <a:latin typeface="Calibri" panose="020F0502020204030204" pitchFamily="34" charset="0"/>
                <a:ea typeface="Calibri" panose="020F0502020204030204" pitchFamily="34" charset="0"/>
                <a:cs typeface="Calibri" panose="020F0502020204030204" pitchFamily="34" charset="0"/>
              </a:rPr>
            </a:br>
            <a:endParaRPr lang="es-AR" sz="3000" dirty="0"/>
          </a:p>
        </p:txBody>
      </p:sp>
    </p:spTree>
    <p:extLst>
      <p:ext uri="{BB962C8B-B14F-4D97-AF65-F5344CB8AC3E}">
        <p14:creationId xmlns:p14="http://schemas.microsoft.com/office/powerpoint/2010/main" val="2743863115"/>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644</TotalTime>
  <Words>661</Words>
  <Application>Microsoft Office PowerPoint</Application>
  <PresentationFormat>Personalizar</PresentationFormat>
  <Paragraphs>57</Paragraphs>
  <Slides>14</Slides>
  <Notes>14</Notes>
  <HiddenSlides>14</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14</vt:i4>
      </vt:variant>
    </vt:vector>
  </HeadingPairs>
  <TitlesOfParts>
    <vt:vector size="18" baseType="lpstr">
      <vt:lpstr>MS Gothic</vt:lpstr>
      <vt:lpstr>Arial</vt:lpstr>
      <vt:lpstr>Calibri</vt:lpstr>
      <vt:lpstr>Simple Light</vt:lpstr>
      <vt:lpstr>Inteligencia Artificial,  Propiedad Intelectual  y la dinámica de la protección</vt:lpstr>
      <vt:lpstr>Cuestiones relacionadas a esta ponencia  Tecnologías digitales, IA generativa y propiedad intelectual  -  Protección de la IA y nuevas tecnologías por derechos de propiedad intelectual -  Uso de material protegido por PI en el entrenamiento de IA generativa -  Protección del resultante de IA por PI -  Dinámica normativa y mercado  </vt:lpstr>
      <vt:lpstr> Fonogramas  Cinematografía  ávis rára Software Organismos genéticamente modificados</vt:lpstr>
      <vt:lpstr>  Ante la posibilidad de evaluar un derecho nuevo, se prefirió apelar a los derechos ya establecidos, aprovechando amplia adopción del marco internacional.   Frente a nuevos desafíos, la industria suele reclamar ampliar los criterios de los DPI existentes, expandir las fronteras.  </vt:lpstr>
      <vt:lpstr>  Qué pasa con la IA generativa? En el contexto actual, la propia tecnología y los actores que involucra están midiendo fuerzas en un marco de gran incertidumbre.    Se podrían ampliar nuevamente los criterios de PI para acoger creaciones resultantes de IA? SI  Criterios objetivos vs. criterios subjetivos de protección.  Criterio de inversión?   </vt:lpstr>
      <vt:lpstr>Es el autor quien refleja la impronta personal original dando nacimiento a la protección.  Obra y la necesidad de originalidad en la ley argentina : “[…] esa originalidad no es, por supuesto, absoluta. La mente humana no ‘crea’, sino que ‘combina’ de un modo distinto y novedoso imágenes intelectuales o sensibles ya existentes en la memoria. Nadie es, pues, ‘creador’, literalmente hablando […] CNCIV, Sala A 18/11/1960.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Marcos Wachowicz</dc:creator>
  <cp:lastModifiedBy>Marcos Wachowicz</cp:lastModifiedBy>
  <cp:revision>7</cp:revision>
  <dcterms:modified xsi:type="dcterms:W3CDTF">2024-11-17T20:20:29Z</dcterms:modified>
</cp:coreProperties>
</file>